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6" r:id="rId28"/>
    <p:sldId id="282" r:id="rId29"/>
    <p:sldId id="283" r:id="rId30"/>
    <p:sldId id="284" r:id="rId31"/>
    <p:sldId id="288" r:id="rId32"/>
    <p:sldId id="287" r:id="rId33"/>
    <p:sldId id="285" r:id="rId34"/>
  </p:sldIdLst>
  <p:sldSz cx="9144000" cy="5143500" type="screen16x9"/>
  <p:notesSz cx="6858000" cy="9144000"/>
  <p:embeddedFontLst>
    <p:embeddedFont>
      <p:font typeface="Aleo" panose="00000500000000000000" pitchFamily="2" charset="0"/>
      <p:regular r:id="rId36"/>
      <p:bold r:id="rId37"/>
      <p:italic r:id="rId38"/>
      <p:boldItalic r:id="rId39"/>
    </p:embeddedFont>
    <p:embeddedFont>
      <p:font typeface="Aleo Light" panose="00000400000000000000" pitchFamily="2" charset="0"/>
      <p:regular r:id="rId40"/>
      <p:bold r:id="rId41"/>
      <p:italic r:id="rId42"/>
      <p:boldItalic r:id="rId43"/>
    </p:embeddedFont>
    <p:embeddedFont>
      <p:font typeface="Candara Light" panose="020E0502030303020204" pitchFamily="34" charset="0"/>
      <p:regular r:id="rId44"/>
      <p:italic r:id="rId45"/>
    </p:embeddedFont>
    <p:embeddedFont>
      <p:font typeface="Fira Sans Extra Condensed Medium" panose="020B0604020202020204" charset="0"/>
      <p:regular r:id="rId46"/>
      <p:bold r:id="rId47"/>
      <p:italic r:id="rId48"/>
      <p:boldItalic r:id="rId49"/>
    </p:embeddedFont>
    <p:embeddedFont>
      <p:font typeface="Josefin Sans" pitchFamily="2" charset="0"/>
      <p:regular r:id="rId50"/>
      <p:bold r:id="rId51"/>
      <p:italic r:id="rId52"/>
      <p:boldItalic r:id="rId53"/>
    </p:embeddedFont>
    <p:embeddedFont>
      <p:font typeface="Montserrat" panose="00000500000000000000" pitchFamily="2" charset="0"/>
      <p:regular r:id="rId54"/>
      <p:bold r:id="rId55"/>
      <p:boldItalic r:id="rId56"/>
    </p:embeddedFont>
    <p:embeddedFont>
      <p:font typeface="Open Sans" panose="020B0606030504020204" pitchFamily="34" charset="0"/>
      <p:regular r:id="rId57"/>
      <p:bold r:id="rId58"/>
      <p:italic r:id="rId59"/>
      <p:boldItalic r:id="rId60"/>
    </p:embeddedFont>
    <p:embeddedFont>
      <p:font typeface="Open Sans SemiBold" panose="020B0706030804020204" pitchFamily="34" charset="0"/>
      <p:regular r:id="rId61"/>
      <p:bold r:id="rId62"/>
      <p:italic r:id="rId63"/>
      <p:boldItalic r:id="rId64"/>
    </p:embeddedFont>
    <p:embeddedFont>
      <p:font typeface="Overpass Black" panose="020B0604020202020204" charset="0"/>
      <p:bold r:id="rId65"/>
      <p:boldItalic r:id="rId66"/>
    </p:embeddedFont>
    <p:embeddedFont>
      <p:font typeface="Roboto" panose="02000000000000000000" pitchFamily="2" charset="0"/>
      <p:regular r:id="rId67"/>
      <p:bold r:id="rId68"/>
      <p:italic r:id="rId69"/>
      <p:boldItalic r:id="rId70"/>
    </p:embeddedFont>
    <p:embeddedFont>
      <p:font typeface="Roboto Medium"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87F4F0-92DB-45A2-A537-758B5E1CA67B}">
  <a:tblStyle styleId="{1687F4F0-92DB-45A2-A537-758B5E1CA67B}" styleName="Table_0">
    <a:wholeTbl>
      <a:tcTxStyle b="off" i="off">
        <a:font>
          <a:latin typeface="Aleo-Light"/>
          <a:ea typeface="Aleo-Light"/>
          <a:cs typeface="Aleo-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6E9"/>
          </a:solidFill>
        </a:fill>
      </a:tcStyle>
    </a:wholeTbl>
    <a:band1H>
      <a:tcTxStyle/>
      <a:tcStyle>
        <a:tcBdr/>
        <a:fill>
          <a:solidFill>
            <a:srgbClr val="F9CAD0"/>
          </a:solidFill>
        </a:fill>
      </a:tcStyle>
    </a:band1H>
    <a:band2H>
      <a:tcTxStyle/>
      <a:tcStyle>
        <a:tcBdr/>
      </a:tcStyle>
    </a:band2H>
    <a:band1V>
      <a:tcTxStyle/>
      <a:tcStyle>
        <a:tcBdr/>
        <a:fill>
          <a:solidFill>
            <a:srgbClr val="F9CAD0"/>
          </a:solidFill>
        </a:fill>
      </a:tcStyle>
    </a:band1V>
    <a:band2V>
      <a:tcTxStyle/>
      <a:tcStyle>
        <a:tcBdr/>
      </a:tcStyle>
    </a:band2V>
    <a:lastCol>
      <a:tcTxStyle b="on" i="off">
        <a:font>
          <a:latin typeface="Aleo-Light"/>
          <a:ea typeface="Aleo-Light"/>
          <a:cs typeface="Aleo-Light"/>
        </a:font>
        <a:schemeClr val="lt1"/>
      </a:tcTxStyle>
      <a:tcStyle>
        <a:tcBdr/>
        <a:fill>
          <a:solidFill>
            <a:schemeClr val="accent1"/>
          </a:solidFill>
        </a:fill>
      </a:tcStyle>
    </a:lastCol>
    <a:firstCol>
      <a:tcTxStyle b="on" i="off">
        <a:font>
          <a:latin typeface="Aleo-Light"/>
          <a:ea typeface="Aleo-Light"/>
          <a:cs typeface="Aleo-Light"/>
        </a:font>
        <a:schemeClr val="lt1"/>
      </a:tcTxStyle>
      <a:tcStyle>
        <a:tcBdr/>
        <a:fill>
          <a:solidFill>
            <a:schemeClr val="accent1"/>
          </a:solidFill>
        </a:fill>
      </a:tcStyle>
    </a:firstCol>
    <a:lastRow>
      <a:tcTxStyle b="on" i="off">
        <a:font>
          <a:latin typeface="Aleo-Light"/>
          <a:ea typeface="Aleo-Light"/>
          <a:cs typeface="Aleo-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leo-Light"/>
          <a:ea typeface="Aleo-Light"/>
          <a:cs typeface="Aleo-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2340F3A-08DF-44D9-9FAE-DBAC8074CAA9}" styleName="Table_1">
    <a:wholeTbl>
      <a:tcTxStyle b="off" i="off">
        <a:font>
          <a:latin typeface="Aleo-Light"/>
          <a:ea typeface="Aleo-Light"/>
          <a:cs typeface="Aleo-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6EC"/>
          </a:solidFill>
        </a:fill>
      </a:tcStyle>
    </a:wholeTbl>
    <a:band1H>
      <a:tcTxStyle/>
      <a:tcStyle>
        <a:tcBdr/>
        <a:fill>
          <a:solidFill>
            <a:srgbClr val="F9CAD8"/>
          </a:solidFill>
        </a:fill>
      </a:tcStyle>
    </a:band1H>
    <a:band2H>
      <a:tcTxStyle/>
      <a:tcStyle>
        <a:tcBdr/>
      </a:tcStyle>
    </a:band2H>
    <a:band1V>
      <a:tcTxStyle/>
      <a:tcStyle>
        <a:tcBdr/>
        <a:fill>
          <a:solidFill>
            <a:srgbClr val="F9CAD8"/>
          </a:solidFill>
        </a:fill>
      </a:tcStyle>
    </a:band1V>
    <a:band2V>
      <a:tcTxStyle/>
      <a:tcStyle>
        <a:tcBdr/>
      </a:tcStyle>
    </a:band2V>
    <a:lastCol>
      <a:tcTxStyle b="on" i="off">
        <a:font>
          <a:latin typeface="Aleo-Light"/>
          <a:ea typeface="Aleo-Light"/>
          <a:cs typeface="Aleo-Light"/>
        </a:font>
        <a:schemeClr val="lt1"/>
      </a:tcTxStyle>
      <a:tcStyle>
        <a:tcBdr/>
        <a:fill>
          <a:solidFill>
            <a:schemeClr val="accent2"/>
          </a:solidFill>
        </a:fill>
      </a:tcStyle>
    </a:lastCol>
    <a:firstCol>
      <a:tcTxStyle b="on" i="off">
        <a:font>
          <a:latin typeface="Aleo-Light"/>
          <a:ea typeface="Aleo-Light"/>
          <a:cs typeface="Aleo-Light"/>
        </a:font>
        <a:schemeClr val="lt1"/>
      </a:tcTxStyle>
      <a:tcStyle>
        <a:tcBdr/>
        <a:fill>
          <a:solidFill>
            <a:schemeClr val="accent2"/>
          </a:solidFill>
        </a:fill>
      </a:tcStyle>
    </a:firstCol>
    <a:lastRow>
      <a:tcTxStyle b="on" i="off">
        <a:font>
          <a:latin typeface="Aleo-Light"/>
          <a:ea typeface="Aleo-Light"/>
          <a:cs typeface="Aleo-Light"/>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leo-Light"/>
          <a:ea typeface="Aleo-Light"/>
          <a:cs typeface="Aleo-Light"/>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B22DA2D4-69E2-4626-B877-BC3EB2887265}" styleName="Table_2">
    <a:wholeTbl>
      <a:tcTxStyle b="off" i="off">
        <a:font>
          <a:latin typeface="Aleo-Light"/>
          <a:ea typeface="Aleo-Light"/>
          <a:cs typeface="Aleo-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6EC"/>
          </a:solidFill>
        </a:fill>
      </a:tcStyle>
    </a:wholeTbl>
    <a:band1H>
      <a:tcTxStyle/>
      <a:tcStyle>
        <a:tcBdr/>
        <a:fill>
          <a:solidFill>
            <a:srgbClr val="DFCAD7"/>
          </a:solidFill>
        </a:fill>
      </a:tcStyle>
    </a:band1H>
    <a:band2H>
      <a:tcTxStyle/>
      <a:tcStyle>
        <a:tcBdr/>
      </a:tcStyle>
    </a:band2H>
    <a:band1V>
      <a:tcTxStyle/>
      <a:tcStyle>
        <a:tcBdr/>
        <a:fill>
          <a:solidFill>
            <a:srgbClr val="DFCAD7"/>
          </a:solidFill>
        </a:fill>
      </a:tcStyle>
    </a:band1V>
    <a:band2V>
      <a:tcTxStyle/>
      <a:tcStyle>
        <a:tcBdr/>
      </a:tcStyle>
    </a:band2V>
    <a:lastCol>
      <a:tcTxStyle b="on" i="off">
        <a:font>
          <a:latin typeface="Aleo-Light"/>
          <a:ea typeface="Aleo-Light"/>
          <a:cs typeface="Aleo-Light"/>
        </a:font>
        <a:schemeClr val="lt1"/>
      </a:tcTxStyle>
      <a:tcStyle>
        <a:tcBdr/>
        <a:fill>
          <a:solidFill>
            <a:schemeClr val="accent3"/>
          </a:solidFill>
        </a:fill>
      </a:tcStyle>
    </a:lastCol>
    <a:firstCol>
      <a:tcTxStyle b="on" i="off">
        <a:font>
          <a:latin typeface="Aleo-Light"/>
          <a:ea typeface="Aleo-Light"/>
          <a:cs typeface="Aleo-Light"/>
        </a:font>
        <a:schemeClr val="lt1"/>
      </a:tcTxStyle>
      <a:tcStyle>
        <a:tcBdr/>
        <a:fill>
          <a:solidFill>
            <a:schemeClr val="accent3"/>
          </a:solidFill>
        </a:fill>
      </a:tcStyle>
    </a:firstCol>
    <a:lastRow>
      <a:tcTxStyle b="on" i="off">
        <a:font>
          <a:latin typeface="Aleo-Light"/>
          <a:ea typeface="Aleo-Light"/>
          <a:cs typeface="Aleo-Ligh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leo-Light"/>
          <a:ea typeface="Aleo-Light"/>
          <a:cs typeface="Aleo-Ligh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3" autoAdjust="0"/>
    <p:restoredTop sz="94660"/>
  </p:normalViewPr>
  <p:slideViewPr>
    <p:cSldViewPr snapToGrid="0">
      <p:cViewPr varScale="1">
        <p:scale>
          <a:sx n="108" d="100"/>
          <a:sy n="108" d="100"/>
        </p:scale>
        <p:origin x="408"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74" Type="http://schemas.openxmlformats.org/officeDocument/2006/relationships/font" Target="fonts/font39.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72" Type="http://schemas.openxmlformats.org/officeDocument/2006/relationships/font" Target="fonts/font3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font" Target="fonts/font3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3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b2b37bbb5b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5" name="Google Shape;2395;gb2b37bbb5b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b2b37bbb5b_2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4" name="Google Shape;2534;gb2b37bbb5b_2_534: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b2f3ecf91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3" name="Google Shape;2563;gb2f3ecf91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32006114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8" name="Google Shape;2568;g132006114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32006114a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132006114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b2b37bbb5b_2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gb2b37bbb5b_2_633: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b2b37bbb5b_2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8" name="Google Shape;2638;gb2b37bbb5b_2_519: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b2b37bbb5b_2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gb2b37bbb5b_2_616: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b2b37bbb5b_2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3" name="Google Shape;2653;gb2b37bbb5b_2_622: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b2b37bbb5b_2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2" name="Google Shape;2662;gb2b37bbb5b_2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aaed211bb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I’d like to talk about the problem we faced during the development.</a:t>
            </a:r>
            <a:endParaRPr/>
          </a:p>
        </p:txBody>
      </p:sp>
      <p:sp>
        <p:nvSpPr>
          <p:cNvPr id="2673" name="Google Shape;2673;gaaed211bbd_0_4:notes"/>
          <p:cNvSpPr>
            <a:spLocks noGrp="1" noRot="1" noChangeAspect="1"/>
          </p:cNvSpPr>
          <p:nvPr>
            <p:ph type="sldImg" idx="2"/>
          </p:nvPr>
        </p:nvSpPr>
        <p:spPr>
          <a:xfrm>
            <a:off x="382321" y="685800"/>
            <a:ext cx="6093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b2b37bbb5b_2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1" name="Google Shape;2401;gb2b37bbb5b_2_571:notes"/>
          <p:cNvSpPr>
            <a:spLocks noGrp="1" noRot="1" noChangeAspect="1"/>
          </p:cNvSpPr>
          <p:nvPr>
            <p:ph type="sldImg" idx="2"/>
          </p:nvPr>
        </p:nvSpPr>
        <p:spPr>
          <a:xfrm>
            <a:off x="382321" y="685800"/>
            <a:ext cx="6093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b4a5a18e9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8" name="Google Shape;2678;gb4a5a18e93_0_14:notes"/>
          <p:cNvSpPr>
            <a:spLocks noGrp="1" noRot="1" noChangeAspect="1"/>
          </p:cNvSpPr>
          <p:nvPr>
            <p:ph type="sldImg" idx="2"/>
          </p:nvPr>
        </p:nvSpPr>
        <p:spPr>
          <a:xfrm>
            <a:off x="382321" y="685800"/>
            <a:ext cx="6093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abc28adeb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9" name="Google Shape;2689;gabc28adeb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bc28ade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9" name="Google Shape;2699;gabc28ade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abc28adeb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6" name="Google Shape;2746;gabc28adeb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131766cfe2e_0_4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g131766cfe2e_0_4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131766cfe2e_0_4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3" name="Google Shape;2803;g131766cfe2e_0_4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32006114a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3" name="Google Shape;2813;g132006114a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32006114a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3" name="Google Shape;2813;g132006114a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96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132006114a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4" name="Google Shape;2824;g132006114a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b2b37bbb5b_2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5" name="Google Shape;2835;gb2b37bbb5b_2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b2b37bbb5b_2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7" name="Google Shape;2417;gb2b37bbb5b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b2b37bbb5b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7" name="Google Shape;2847;gb2b37bbb5b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132006114a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4" name="Google Shape;2824;g132006114a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61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b2b37bbb5b_2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5" name="Google Shape;2865;gb2b37bbb5b_2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b2b37bbb5b_2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6" name="Google Shape;2426;gb2b37bbb5b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b2f3ecf918_2_384: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9" name="Google Shape;2439;gb2f3ecf918_2_3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0" name="Google Shape;2440;gb2f3ecf918_2_3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2b37bbb5b_2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0" name="Google Shape;2460;gb2b37bbb5b_2_901: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b2b37bbb5b_2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1600"/>
              <a:buFont typeface="Aleo Light"/>
              <a:buNone/>
            </a:pPr>
            <a:endParaRPr/>
          </a:p>
        </p:txBody>
      </p:sp>
      <p:sp>
        <p:nvSpPr>
          <p:cNvPr id="2488" name="Google Shape;2488;gb2b37bbb5b_2_488: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b2b37bbb5b_2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gb2b37bbb5b_2_657:notes"/>
          <p:cNvSpPr>
            <a:spLocks noGrp="1" noRot="1" noChangeAspect="1"/>
          </p:cNvSpPr>
          <p:nvPr>
            <p:ph type="sldImg" idx="2"/>
          </p:nvPr>
        </p:nvSpPr>
        <p:spPr>
          <a:xfrm>
            <a:off x="382321" y="685800"/>
            <a:ext cx="609335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b2b37bbb5b_2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9" name="Google Shape;2509;gb2b37bbb5b_2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 Images - Text">
  <p:cSld name="4 Images - Text">
    <p:spTree>
      <p:nvGrpSpPr>
        <p:cNvPr id="1" name="Shape 2117"/>
        <p:cNvGrpSpPr/>
        <p:nvPr/>
      </p:nvGrpSpPr>
      <p:grpSpPr>
        <a:xfrm>
          <a:off x="0" y="0"/>
          <a:ext cx="0" cy="0"/>
          <a:chOff x="0" y="0"/>
          <a:chExt cx="0" cy="0"/>
        </a:xfrm>
      </p:grpSpPr>
      <p:sp>
        <p:nvSpPr>
          <p:cNvPr id="2118" name="Google Shape;2118;p36"/>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9" name="Google Shape;2119;p36"/>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20" name="Google Shape;2120;p36"/>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1" name="Google Shape;2121;p36"/>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2" name="Google Shape;2122;p36"/>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3" name="Google Shape;2123;p36"/>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124" name="Google Shape;2124;p36"/>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125" name="Google Shape;2125;p36"/>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26" name="Google Shape;2126;p36"/>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7" name="Google Shape;2127;p36"/>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8" name="Google Shape;2128;p36"/>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29" name="Google Shape;2129;p36"/>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0" name="Google Shape;2130;p36"/>
          <p:cNvSpPr>
            <a:spLocks noGrp="1"/>
          </p:cNvSpPr>
          <p:nvPr>
            <p:ph type="pic" idx="2"/>
          </p:nvPr>
        </p:nvSpPr>
        <p:spPr>
          <a:xfrm>
            <a:off x="503195" y="1532393"/>
            <a:ext cx="16872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31" name="Google Shape;2131;p36"/>
          <p:cNvSpPr txBox="1">
            <a:spLocks noGrp="1"/>
          </p:cNvSpPr>
          <p:nvPr>
            <p:ph type="body" idx="3"/>
          </p:nvPr>
        </p:nvSpPr>
        <p:spPr>
          <a:xfrm rot="-311151">
            <a:off x="224482" y="3173550"/>
            <a:ext cx="2177312" cy="303956"/>
          </a:xfrm>
          <a:prstGeom prst="rect">
            <a:avLst/>
          </a:prstGeom>
          <a:gradFill>
            <a:gsLst>
              <a:gs pos="0">
                <a:srgbClr val="EF005A">
                  <a:alpha val="0"/>
                </a:srgbClr>
              </a:gs>
              <a:gs pos="50000">
                <a:schemeClr val="accent1"/>
              </a:gs>
              <a:gs pos="100000">
                <a:schemeClr val="accent1"/>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32" name="Google Shape;2132;p36"/>
          <p:cNvSpPr>
            <a:spLocks noGrp="1"/>
          </p:cNvSpPr>
          <p:nvPr>
            <p:ph type="pic" idx="4"/>
          </p:nvPr>
        </p:nvSpPr>
        <p:spPr>
          <a:xfrm>
            <a:off x="2591610" y="2180638"/>
            <a:ext cx="16872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33" name="Google Shape;2133;p36"/>
          <p:cNvSpPr txBox="1">
            <a:spLocks noGrp="1"/>
          </p:cNvSpPr>
          <p:nvPr>
            <p:ph type="body" idx="5"/>
          </p:nvPr>
        </p:nvSpPr>
        <p:spPr>
          <a:xfrm rot="-311151">
            <a:off x="2312897" y="3821795"/>
            <a:ext cx="2177312" cy="303956"/>
          </a:xfrm>
          <a:prstGeom prst="rect">
            <a:avLst/>
          </a:prstGeom>
          <a:gradFill>
            <a:gsLst>
              <a:gs pos="0">
                <a:srgbClr val="F00082">
                  <a:alpha val="0"/>
                </a:srgbClr>
              </a:gs>
              <a:gs pos="50000">
                <a:schemeClr val="accent2"/>
              </a:gs>
              <a:gs pos="100000">
                <a:schemeClr val="accent2"/>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34" name="Google Shape;2134;p36"/>
          <p:cNvSpPr>
            <a:spLocks noGrp="1"/>
          </p:cNvSpPr>
          <p:nvPr>
            <p:ph type="pic" idx="6"/>
          </p:nvPr>
        </p:nvSpPr>
        <p:spPr>
          <a:xfrm>
            <a:off x="4680024" y="1308592"/>
            <a:ext cx="16872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35" name="Google Shape;2135;p36"/>
          <p:cNvSpPr txBox="1">
            <a:spLocks noGrp="1"/>
          </p:cNvSpPr>
          <p:nvPr>
            <p:ph type="body" idx="7"/>
          </p:nvPr>
        </p:nvSpPr>
        <p:spPr>
          <a:xfrm rot="-311151">
            <a:off x="4401311" y="2949749"/>
            <a:ext cx="2177312" cy="303956"/>
          </a:xfrm>
          <a:prstGeom prst="rect">
            <a:avLst/>
          </a:prstGeom>
          <a:gradFill>
            <a:gsLst>
              <a:gs pos="0">
                <a:srgbClr val="A1007E">
                  <a:alpha val="0"/>
                </a:srgbClr>
              </a:gs>
              <a:gs pos="50000">
                <a:schemeClr val="accent3"/>
              </a:gs>
              <a:gs pos="100000">
                <a:schemeClr val="accent3"/>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36" name="Google Shape;2136;p36"/>
          <p:cNvSpPr>
            <a:spLocks noGrp="1"/>
          </p:cNvSpPr>
          <p:nvPr>
            <p:ph type="pic" idx="8"/>
          </p:nvPr>
        </p:nvSpPr>
        <p:spPr>
          <a:xfrm>
            <a:off x="6768439" y="1738754"/>
            <a:ext cx="16872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37" name="Google Shape;2137;p36"/>
          <p:cNvSpPr txBox="1">
            <a:spLocks noGrp="1"/>
          </p:cNvSpPr>
          <p:nvPr>
            <p:ph type="body" idx="9"/>
          </p:nvPr>
        </p:nvSpPr>
        <p:spPr>
          <a:xfrm rot="-311151">
            <a:off x="6489726" y="3379911"/>
            <a:ext cx="2177312" cy="303956"/>
          </a:xfrm>
          <a:prstGeom prst="rect">
            <a:avLst/>
          </a:prstGeom>
          <a:gradFill>
            <a:gsLst>
              <a:gs pos="0">
                <a:srgbClr val="770099">
                  <a:alpha val="0"/>
                </a:srgbClr>
              </a:gs>
              <a:gs pos="50000">
                <a:schemeClr val="accent4"/>
              </a:gs>
              <a:gs pos="100000">
                <a:schemeClr val="accent4"/>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38" name="Google Shape;2138;p36"/>
          <p:cNvSpPr txBox="1">
            <a:spLocks noGrp="1"/>
          </p:cNvSpPr>
          <p:nvPr>
            <p:ph type="body" idx="13"/>
          </p:nvPr>
        </p:nvSpPr>
        <p:spPr>
          <a:xfrm>
            <a:off x="467188" y="3651870"/>
            <a:ext cx="1728300" cy="720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39" name="Google Shape;2139;p36"/>
          <p:cNvSpPr txBox="1">
            <a:spLocks noGrp="1"/>
          </p:cNvSpPr>
          <p:nvPr>
            <p:ph type="body" idx="14"/>
          </p:nvPr>
        </p:nvSpPr>
        <p:spPr>
          <a:xfrm>
            <a:off x="2519596" y="4299942"/>
            <a:ext cx="1728300" cy="720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40" name="Google Shape;2140;p36"/>
          <p:cNvSpPr txBox="1">
            <a:spLocks noGrp="1"/>
          </p:cNvSpPr>
          <p:nvPr>
            <p:ph type="body" idx="15"/>
          </p:nvPr>
        </p:nvSpPr>
        <p:spPr>
          <a:xfrm>
            <a:off x="4644018" y="3435846"/>
            <a:ext cx="1728300" cy="720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41" name="Google Shape;2141;p36"/>
          <p:cNvSpPr txBox="1">
            <a:spLocks noGrp="1"/>
          </p:cNvSpPr>
          <p:nvPr>
            <p:ph type="body" idx="16"/>
          </p:nvPr>
        </p:nvSpPr>
        <p:spPr>
          <a:xfrm>
            <a:off x="6732433" y="3795886"/>
            <a:ext cx="1728300" cy="720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500"/>
                                        <p:tgtEl>
                                          <p:spTgt spid="212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21"/>
                                        </p:tgtEl>
                                        <p:attrNameLst>
                                          <p:attrName>style.visibility</p:attrName>
                                        </p:attrNameLst>
                                      </p:cBhvr>
                                      <p:to>
                                        <p:strVal val="visible"/>
                                      </p:to>
                                    </p:set>
                                    <p:anim calcmode="lin" valueType="num">
                                      <p:cBhvr additive="base">
                                        <p:cTn id="10" dur="500"/>
                                        <p:tgtEl>
                                          <p:spTgt spid="212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119"/>
                                        </p:tgtEl>
                                        <p:attrNameLst>
                                          <p:attrName>style.visibility</p:attrName>
                                        </p:attrNameLst>
                                      </p:cBhvr>
                                      <p:to>
                                        <p:strVal val="visible"/>
                                      </p:to>
                                    </p:set>
                                    <p:anim calcmode="lin" valueType="num">
                                      <p:cBhvr additive="base">
                                        <p:cTn id="13" dur="500"/>
                                        <p:tgtEl>
                                          <p:spTgt spid="2119"/>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120"/>
                                        </p:tgtEl>
                                        <p:attrNameLst>
                                          <p:attrName>style.visibility</p:attrName>
                                        </p:attrNameLst>
                                      </p:cBhvr>
                                      <p:to>
                                        <p:strVal val="visible"/>
                                      </p:to>
                                    </p:set>
                                    <p:anim calcmode="lin" valueType="num">
                                      <p:cBhvr additive="base">
                                        <p:cTn id="16" dur="500"/>
                                        <p:tgtEl>
                                          <p:spTgt spid="2120"/>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123"/>
                                        </p:tgtEl>
                                        <p:attrNameLst>
                                          <p:attrName>style.visibility</p:attrName>
                                        </p:attrNameLst>
                                      </p:cBhvr>
                                      <p:to>
                                        <p:strVal val="visible"/>
                                      </p:to>
                                    </p:set>
                                    <p:anim calcmode="lin" valueType="num">
                                      <p:cBhvr additive="base">
                                        <p:cTn id="19" dur="500"/>
                                        <p:tgtEl>
                                          <p:spTgt spid="2123"/>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128"/>
                                        </p:tgtEl>
                                        <p:attrNameLst>
                                          <p:attrName>style.visibility</p:attrName>
                                        </p:attrNameLst>
                                      </p:cBhvr>
                                      <p:to>
                                        <p:strVal val="visible"/>
                                      </p:to>
                                    </p:set>
                                    <p:anim calcmode="lin" valueType="num">
                                      <p:cBhvr additive="base">
                                        <p:cTn id="22" dur="500"/>
                                        <p:tgtEl>
                                          <p:spTgt spid="2128"/>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27"/>
                                        </p:tgtEl>
                                        <p:attrNameLst>
                                          <p:attrName>style.visibility</p:attrName>
                                        </p:attrNameLst>
                                      </p:cBhvr>
                                      <p:to>
                                        <p:strVal val="visible"/>
                                      </p:to>
                                    </p:set>
                                    <p:anim calcmode="lin" valueType="num">
                                      <p:cBhvr additive="base">
                                        <p:cTn id="25" dur="500"/>
                                        <p:tgtEl>
                                          <p:spTgt spid="2127"/>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126"/>
                                        </p:tgtEl>
                                        <p:attrNameLst>
                                          <p:attrName>style.visibility</p:attrName>
                                        </p:attrNameLst>
                                      </p:cBhvr>
                                      <p:to>
                                        <p:strVal val="visible"/>
                                      </p:to>
                                    </p:set>
                                    <p:anim calcmode="lin" valueType="num">
                                      <p:cBhvr additive="base">
                                        <p:cTn id="28" dur="500"/>
                                        <p:tgtEl>
                                          <p:spTgt spid="212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129"/>
                                        </p:tgtEl>
                                        <p:attrNameLst>
                                          <p:attrName>style.visibility</p:attrName>
                                        </p:attrNameLst>
                                      </p:cBhvr>
                                      <p:to>
                                        <p:strVal val="visible"/>
                                      </p:to>
                                    </p:set>
                                    <p:anim calcmode="lin" valueType="num">
                                      <p:cBhvr additive="base">
                                        <p:cTn id="31" dur="500"/>
                                        <p:tgtEl>
                                          <p:spTgt spid="2129"/>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125"/>
                                        </p:tgtEl>
                                        <p:attrNameLst>
                                          <p:attrName>style.visibility</p:attrName>
                                        </p:attrNameLst>
                                      </p:cBhvr>
                                      <p:to>
                                        <p:strVal val="visible"/>
                                      </p:to>
                                    </p:set>
                                    <p:animEffect transition="in" filter="fade">
                                      <p:cBhvr>
                                        <p:cTn id="34" dur="500"/>
                                        <p:tgtEl>
                                          <p:spTgt spid="2125"/>
                                        </p:tgtEl>
                                      </p:cBhvr>
                                    </p:animEffect>
                                  </p:childTnLst>
                                </p:cTn>
                              </p:par>
                              <p:par>
                                <p:cTn id="35" presetID="10" presetClass="entr" presetSubtype="0" fill="hold" nodeType="withEffect">
                                  <p:stCondLst>
                                    <p:cond delay="250"/>
                                  </p:stCondLst>
                                  <p:childTnLst>
                                    <p:set>
                                      <p:cBhvr>
                                        <p:cTn id="36" dur="1" fill="hold">
                                          <p:stCondLst>
                                            <p:cond delay="0"/>
                                          </p:stCondLst>
                                        </p:cTn>
                                        <p:tgtEl>
                                          <p:spTgt spid="2124">
                                            <p:txEl>
                                              <p:pRg st="0" end="0"/>
                                            </p:txEl>
                                          </p:spTgt>
                                        </p:tgtEl>
                                        <p:attrNameLst>
                                          <p:attrName>style.visibility</p:attrName>
                                        </p:attrNameLst>
                                      </p:cBhvr>
                                      <p:to>
                                        <p:strVal val="visible"/>
                                      </p:to>
                                    </p:set>
                                    <p:animEffect transition="in" filter="fade">
                                      <p:cBhvr>
                                        <p:cTn id="37" dur="500"/>
                                        <p:tgtEl>
                                          <p:spTgt spid="2124">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124">
                                            <p:txEl>
                                              <p:pRg st="1" end="1"/>
                                            </p:txEl>
                                          </p:spTgt>
                                        </p:tgtEl>
                                        <p:attrNameLst>
                                          <p:attrName>style.visibility</p:attrName>
                                        </p:attrNameLst>
                                      </p:cBhvr>
                                      <p:to>
                                        <p:strVal val="visible"/>
                                      </p:to>
                                    </p:set>
                                    <p:animEffect transition="in" filter="fade">
                                      <p:cBhvr>
                                        <p:cTn id="40" dur="500"/>
                                        <p:tgtEl>
                                          <p:spTgt spid="2124">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124">
                                            <p:txEl>
                                              <p:pRg st="2" end="2"/>
                                            </p:txEl>
                                          </p:spTgt>
                                        </p:tgtEl>
                                        <p:attrNameLst>
                                          <p:attrName>style.visibility</p:attrName>
                                        </p:attrNameLst>
                                      </p:cBhvr>
                                      <p:to>
                                        <p:strVal val="visible"/>
                                      </p:to>
                                    </p:set>
                                    <p:animEffect transition="in" filter="fade">
                                      <p:cBhvr>
                                        <p:cTn id="43" dur="500"/>
                                        <p:tgtEl>
                                          <p:spTgt spid="2124">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124">
                                            <p:txEl>
                                              <p:pRg st="3" end="3"/>
                                            </p:txEl>
                                          </p:spTgt>
                                        </p:tgtEl>
                                        <p:attrNameLst>
                                          <p:attrName>style.visibility</p:attrName>
                                        </p:attrNameLst>
                                      </p:cBhvr>
                                      <p:to>
                                        <p:strVal val="visible"/>
                                      </p:to>
                                    </p:set>
                                    <p:animEffect transition="in" filter="fade">
                                      <p:cBhvr>
                                        <p:cTn id="46" dur="500"/>
                                        <p:tgtEl>
                                          <p:spTgt spid="2124">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124">
                                            <p:txEl>
                                              <p:pRg st="4" end="4"/>
                                            </p:txEl>
                                          </p:spTgt>
                                        </p:tgtEl>
                                        <p:attrNameLst>
                                          <p:attrName>style.visibility</p:attrName>
                                        </p:attrNameLst>
                                      </p:cBhvr>
                                      <p:to>
                                        <p:strVal val="visible"/>
                                      </p:to>
                                    </p:set>
                                    <p:animEffect transition="in" filter="fade">
                                      <p:cBhvr>
                                        <p:cTn id="49" dur="500"/>
                                        <p:tgtEl>
                                          <p:spTgt spid="2124">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124">
                                            <p:txEl>
                                              <p:pRg st="5" end="5"/>
                                            </p:txEl>
                                          </p:spTgt>
                                        </p:tgtEl>
                                        <p:attrNameLst>
                                          <p:attrName>style.visibility</p:attrName>
                                        </p:attrNameLst>
                                      </p:cBhvr>
                                      <p:to>
                                        <p:strVal val="visible"/>
                                      </p:to>
                                    </p:set>
                                    <p:animEffect transition="in" filter="fade">
                                      <p:cBhvr>
                                        <p:cTn id="52" dur="500"/>
                                        <p:tgtEl>
                                          <p:spTgt spid="2124">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124">
                                            <p:txEl>
                                              <p:pRg st="6" end="6"/>
                                            </p:txEl>
                                          </p:spTgt>
                                        </p:tgtEl>
                                        <p:attrNameLst>
                                          <p:attrName>style.visibility</p:attrName>
                                        </p:attrNameLst>
                                      </p:cBhvr>
                                      <p:to>
                                        <p:strVal val="visible"/>
                                      </p:to>
                                    </p:set>
                                    <p:animEffect transition="in" filter="fade">
                                      <p:cBhvr>
                                        <p:cTn id="55" dur="500"/>
                                        <p:tgtEl>
                                          <p:spTgt spid="2124">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124">
                                            <p:txEl>
                                              <p:pRg st="7" end="7"/>
                                            </p:txEl>
                                          </p:spTgt>
                                        </p:tgtEl>
                                        <p:attrNameLst>
                                          <p:attrName>style.visibility</p:attrName>
                                        </p:attrNameLst>
                                      </p:cBhvr>
                                      <p:to>
                                        <p:strVal val="visible"/>
                                      </p:to>
                                    </p:set>
                                    <p:animEffect transition="in" filter="fade">
                                      <p:cBhvr>
                                        <p:cTn id="58" dur="500"/>
                                        <p:tgtEl>
                                          <p:spTgt spid="2124">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124">
                                            <p:txEl>
                                              <p:pRg st="8" end="8"/>
                                            </p:txEl>
                                          </p:spTgt>
                                        </p:tgtEl>
                                        <p:attrNameLst>
                                          <p:attrName>style.visibility</p:attrName>
                                        </p:attrNameLst>
                                      </p:cBhvr>
                                      <p:to>
                                        <p:strVal val="visible"/>
                                      </p:to>
                                    </p:set>
                                    <p:animEffect transition="in" filter="fade">
                                      <p:cBhvr>
                                        <p:cTn id="61" dur="500"/>
                                        <p:tgtEl>
                                          <p:spTgt spid="2124">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118"/>
                                        </p:tgtEl>
                                        <p:attrNameLst>
                                          <p:attrName>style.visibility</p:attrName>
                                        </p:attrNameLst>
                                      </p:cBhvr>
                                      <p:to>
                                        <p:strVal val="visible"/>
                                      </p:to>
                                    </p:set>
                                    <p:animEffect transition="in" filter="fade">
                                      <p:cBhvr>
                                        <p:cTn id="64" dur="500"/>
                                        <p:tgtEl>
                                          <p:spTgt spid="211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130"/>
                                        </p:tgtEl>
                                        <p:attrNameLst>
                                          <p:attrName>style.visibility</p:attrName>
                                        </p:attrNameLst>
                                      </p:cBhvr>
                                      <p:to>
                                        <p:strVal val="visible"/>
                                      </p:to>
                                    </p:set>
                                    <p:animEffect transition="in" filter="fade">
                                      <p:cBhvr>
                                        <p:cTn id="68" dur="500"/>
                                        <p:tgtEl>
                                          <p:spTgt spid="2130"/>
                                        </p:tgtEl>
                                      </p:cBhvr>
                                    </p:animEffect>
                                  </p:childTnLst>
                                </p:cTn>
                              </p:par>
                              <p:par>
                                <p:cTn id="69" presetID="10" presetClass="entr" presetSubtype="0" fill="hold" nodeType="withEffect">
                                  <p:stCondLst>
                                    <p:cond delay="0"/>
                                  </p:stCondLst>
                                  <p:childTnLst>
                                    <p:set>
                                      <p:cBhvr>
                                        <p:cTn id="70" dur="1" fill="hold">
                                          <p:stCondLst>
                                            <p:cond delay="0"/>
                                          </p:stCondLst>
                                        </p:cTn>
                                        <p:tgtEl>
                                          <p:spTgt spid="2131">
                                            <p:txEl>
                                              <p:pRg st="0" end="0"/>
                                            </p:txEl>
                                          </p:spTgt>
                                        </p:tgtEl>
                                        <p:attrNameLst>
                                          <p:attrName>style.visibility</p:attrName>
                                        </p:attrNameLst>
                                      </p:cBhvr>
                                      <p:to>
                                        <p:strVal val="visible"/>
                                      </p:to>
                                    </p:set>
                                    <p:animEffect transition="in" filter="fade">
                                      <p:cBhvr>
                                        <p:cTn id="71" dur="500"/>
                                        <p:tgtEl>
                                          <p:spTgt spid="2131">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31">
                                            <p:txEl>
                                              <p:pRg st="1" end="1"/>
                                            </p:txEl>
                                          </p:spTgt>
                                        </p:tgtEl>
                                        <p:attrNameLst>
                                          <p:attrName>style.visibility</p:attrName>
                                        </p:attrNameLst>
                                      </p:cBhvr>
                                      <p:to>
                                        <p:strVal val="visible"/>
                                      </p:to>
                                    </p:set>
                                    <p:animEffect transition="in" filter="fade">
                                      <p:cBhvr>
                                        <p:cTn id="74" dur="500"/>
                                        <p:tgtEl>
                                          <p:spTgt spid="2131">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131">
                                            <p:txEl>
                                              <p:pRg st="2" end="2"/>
                                            </p:txEl>
                                          </p:spTgt>
                                        </p:tgtEl>
                                        <p:attrNameLst>
                                          <p:attrName>style.visibility</p:attrName>
                                        </p:attrNameLst>
                                      </p:cBhvr>
                                      <p:to>
                                        <p:strVal val="visible"/>
                                      </p:to>
                                    </p:set>
                                    <p:animEffect transition="in" filter="fade">
                                      <p:cBhvr>
                                        <p:cTn id="77" dur="500"/>
                                        <p:tgtEl>
                                          <p:spTgt spid="2131">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131">
                                            <p:txEl>
                                              <p:pRg st="3" end="3"/>
                                            </p:txEl>
                                          </p:spTgt>
                                        </p:tgtEl>
                                        <p:attrNameLst>
                                          <p:attrName>style.visibility</p:attrName>
                                        </p:attrNameLst>
                                      </p:cBhvr>
                                      <p:to>
                                        <p:strVal val="visible"/>
                                      </p:to>
                                    </p:set>
                                    <p:animEffect transition="in" filter="fade">
                                      <p:cBhvr>
                                        <p:cTn id="80" dur="500"/>
                                        <p:tgtEl>
                                          <p:spTgt spid="2131">
                                            <p:txEl>
                                              <p:pRg st="3" end="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2131">
                                            <p:txEl>
                                              <p:pRg st="4" end="4"/>
                                            </p:txEl>
                                          </p:spTgt>
                                        </p:tgtEl>
                                        <p:attrNameLst>
                                          <p:attrName>style.visibility</p:attrName>
                                        </p:attrNameLst>
                                      </p:cBhvr>
                                      <p:to>
                                        <p:strVal val="visible"/>
                                      </p:to>
                                    </p:set>
                                    <p:animEffect transition="in" filter="fade">
                                      <p:cBhvr>
                                        <p:cTn id="83" dur="500"/>
                                        <p:tgtEl>
                                          <p:spTgt spid="2131">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2131">
                                            <p:txEl>
                                              <p:pRg st="5" end="5"/>
                                            </p:txEl>
                                          </p:spTgt>
                                        </p:tgtEl>
                                        <p:attrNameLst>
                                          <p:attrName>style.visibility</p:attrName>
                                        </p:attrNameLst>
                                      </p:cBhvr>
                                      <p:to>
                                        <p:strVal val="visible"/>
                                      </p:to>
                                    </p:set>
                                    <p:animEffect transition="in" filter="fade">
                                      <p:cBhvr>
                                        <p:cTn id="86" dur="500"/>
                                        <p:tgtEl>
                                          <p:spTgt spid="2131">
                                            <p:txEl>
                                              <p:pRg st="5" end="5"/>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2131">
                                            <p:txEl>
                                              <p:pRg st="6" end="6"/>
                                            </p:txEl>
                                          </p:spTgt>
                                        </p:tgtEl>
                                        <p:attrNameLst>
                                          <p:attrName>style.visibility</p:attrName>
                                        </p:attrNameLst>
                                      </p:cBhvr>
                                      <p:to>
                                        <p:strVal val="visible"/>
                                      </p:to>
                                    </p:set>
                                    <p:animEffect transition="in" filter="fade">
                                      <p:cBhvr>
                                        <p:cTn id="89" dur="500"/>
                                        <p:tgtEl>
                                          <p:spTgt spid="2131">
                                            <p:txEl>
                                              <p:pRg st="6" end="6"/>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2131">
                                            <p:txEl>
                                              <p:pRg st="7" end="7"/>
                                            </p:txEl>
                                          </p:spTgt>
                                        </p:tgtEl>
                                        <p:attrNameLst>
                                          <p:attrName>style.visibility</p:attrName>
                                        </p:attrNameLst>
                                      </p:cBhvr>
                                      <p:to>
                                        <p:strVal val="visible"/>
                                      </p:to>
                                    </p:set>
                                    <p:animEffect transition="in" filter="fade">
                                      <p:cBhvr>
                                        <p:cTn id="92" dur="500"/>
                                        <p:tgtEl>
                                          <p:spTgt spid="2131">
                                            <p:txEl>
                                              <p:pRg st="7" end="7"/>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2131">
                                            <p:txEl>
                                              <p:pRg st="8" end="8"/>
                                            </p:txEl>
                                          </p:spTgt>
                                        </p:tgtEl>
                                        <p:attrNameLst>
                                          <p:attrName>style.visibility</p:attrName>
                                        </p:attrNameLst>
                                      </p:cBhvr>
                                      <p:to>
                                        <p:strVal val="visible"/>
                                      </p:to>
                                    </p:set>
                                    <p:animEffect transition="in" filter="fade">
                                      <p:cBhvr>
                                        <p:cTn id="95" dur="500"/>
                                        <p:tgtEl>
                                          <p:spTgt spid="2131">
                                            <p:txEl>
                                              <p:pRg st="8" end="8"/>
                                            </p:txEl>
                                          </p:spTgt>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2132"/>
                                        </p:tgtEl>
                                        <p:attrNameLst>
                                          <p:attrName>style.visibility</p:attrName>
                                        </p:attrNameLst>
                                      </p:cBhvr>
                                      <p:to>
                                        <p:strVal val="visible"/>
                                      </p:to>
                                    </p:set>
                                    <p:animEffect transition="in" filter="fade">
                                      <p:cBhvr>
                                        <p:cTn id="99" dur="500"/>
                                        <p:tgtEl>
                                          <p:spTgt spid="2132"/>
                                        </p:tgtEl>
                                      </p:cBhvr>
                                    </p:animEffect>
                                  </p:childTnLst>
                                </p:cTn>
                              </p:par>
                              <p:par>
                                <p:cTn id="100" presetID="10" presetClass="entr" presetSubtype="0" fill="hold" nodeType="withEffect">
                                  <p:stCondLst>
                                    <p:cond delay="0"/>
                                  </p:stCondLst>
                                  <p:childTnLst>
                                    <p:set>
                                      <p:cBhvr>
                                        <p:cTn id="101" dur="1" fill="hold">
                                          <p:stCondLst>
                                            <p:cond delay="0"/>
                                          </p:stCondLst>
                                        </p:cTn>
                                        <p:tgtEl>
                                          <p:spTgt spid="2133">
                                            <p:txEl>
                                              <p:pRg st="0" end="0"/>
                                            </p:txEl>
                                          </p:spTgt>
                                        </p:tgtEl>
                                        <p:attrNameLst>
                                          <p:attrName>style.visibility</p:attrName>
                                        </p:attrNameLst>
                                      </p:cBhvr>
                                      <p:to>
                                        <p:strVal val="visible"/>
                                      </p:to>
                                    </p:set>
                                    <p:animEffect transition="in" filter="fade">
                                      <p:cBhvr>
                                        <p:cTn id="102" dur="500"/>
                                        <p:tgtEl>
                                          <p:spTgt spid="2133">
                                            <p:txEl>
                                              <p:pRg st="0" end="0"/>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2133">
                                            <p:txEl>
                                              <p:pRg st="1" end="1"/>
                                            </p:txEl>
                                          </p:spTgt>
                                        </p:tgtEl>
                                        <p:attrNameLst>
                                          <p:attrName>style.visibility</p:attrName>
                                        </p:attrNameLst>
                                      </p:cBhvr>
                                      <p:to>
                                        <p:strVal val="visible"/>
                                      </p:to>
                                    </p:set>
                                    <p:animEffect transition="in" filter="fade">
                                      <p:cBhvr>
                                        <p:cTn id="105" dur="500"/>
                                        <p:tgtEl>
                                          <p:spTgt spid="2133">
                                            <p:txEl>
                                              <p:pRg st="1" end="1"/>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2133">
                                            <p:txEl>
                                              <p:pRg st="2" end="2"/>
                                            </p:txEl>
                                          </p:spTgt>
                                        </p:tgtEl>
                                        <p:attrNameLst>
                                          <p:attrName>style.visibility</p:attrName>
                                        </p:attrNameLst>
                                      </p:cBhvr>
                                      <p:to>
                                        <p:strVal val="visible"/>
                                      </p:to>
                                    </p:set>
                                    <p:animEffect transition="in" filter="fade">
                                      <p:cBhvr>
                                        <p:cTn id="108" dur="500"/>
                                        <p:tgtEl>
                                          <p:spTgt spid="2133">
                                            <p:txEl>
                                              <p:pRg st="2" end="2"/>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2133">
                                            <p:txEl>
                                              <p:pRg st="3" end="3"/>
                                            </p:txEl>
                                          </p:spTgt>
                                        </p:tgtEl>
                                        <p:attrNameLst>
                                          <p:attrName>style.visibility</p:attrName>
                                        </p:attrNameLst>
                                      </p:cBhvr>
                                      <p:to>
                                        <p:strVal val="visible"/>
                                      </p:to>
                                    </p:set>
                                    <p:animEffect transition="in" filter="fade">
                                      <p:cBhvr>
                                        <p:cTn id="111" dur="500"/>
                                        <p:tgtEl>
                                          <p:spTgt spid="2133">
                                            <p:txEl>
                                              <p:pRg st="3" end="3"/>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2133">
                                            <p:txEl>
                                              <p:pRg st="4" end="4"/>
                                            </p:txEl>
                                          </p:spTgt>
                                        </p:tgtEl>
                                        <p:attrNameLst>
                                          <p:attrName>style.visibility</p:attrName>
                                        </p:attrNameLst>
                                      </p:cBhvr>
                                      <p:to>
                                        <p:strVal val="visible"/>
                                      </p:to>
                                    </p:set>
                                    <p:animEffect transition="in" filter="fade">
                                      <p:cBhvr>
                                        <p:cTn id="114" dur="500"/>
                                        <p:tgtEl>
                                          <p:spTgt spid="2133">
                                            <p:txEl>
                                              <p:pRg st="4" end="4"/>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2133">
                                            <p:txEl>
                                              <p:pRg st="5" end="5"/>
                                            </p:txEl>
                                          </p:spTgt>
                                        </p:tgtEl>
                                        <p:attrNameLst>
                                          <p:attrName>style.visibility</p:attrName>
                                        </p:attrNameLst>
                                      </p:cBhvr>
                                      <p:to>
                                        <p:strVal val="visible"/>
                                      </p:to>
                                    </p:set>
                                    <p:animEffect transition="in" filter="fade">
                                      <p:cBhvr>
                                        <p:cTn id="117" dur="500"/>
                                        <p:tgtEl>
                                          <p:spTgt spid="2133">
                                            <p:txEl>
                                              <p:pRg st="5" end="5"/>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3">
                                            <p:txEl>
                                              <p:pRg st="6" end="6"/>
                                            </p:txEl>
                                          </p:spTgt>
                                        </p:tgtEl>
                                        <p:attrNameLst>
                                          <p:attrName>style.visibility</p:attrName>
                                        </p:attrNameLst>
                                      </p:cBhvr>
                                      <p:to>
                                        <p:strVal val="visible"/>
                                      </p:to>
                                    </p:set>
                                    <p:animEffect transition="in" filter="fade">
                                      <p:cBhvr>
                                        <p:cTn id="120" dur="500"/>
                                        <p:tgtEl>
                                          <p:spTgt spid="2133">
                                            <p:txEl>
                                              <p:pRg st="6" end="6"/>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2133">
                                            <p:txEl>
                                              <p:pRg st="7" end="7"/>
                                            </p:txEl>
                                          </p:spTgt>
                                        </p:tgtEl>
                                        <p:attrNameLst>
                                          <p:attrName>style.visibility</p:attrName>
                                        </p:attrNameLst>
                                      </p:cBhvr>
                                      <p:to>
                                        <p:strVal val="visible"/>
                                      </p:to>
                                    </p:set>
                                    <p:animEffect transition="in" filter="fade">
                                      <p:cBhvr>
                                        <p:cTn id="123" dur="500"/>
                                        <p:tgtEl>
                                          <p:spTgt spid="2133">
                                            <p:txEl>
                                              <p:pRg st="7" end="7"/>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2133">
                                            <p:txEl>
                                              <p:pRg st="8" end="8"/>
                                            </p:txEl>
                                          </p:spTgt>
                                        </p:tgtEl>
                                        <p:attrNameLst>
                                          <p:attrName>style.visibility</p:attrName>
                                        </p:attrNameLst>
                                      </p:cBhvr>
                                      <p:to>
                                        <p:strVal val="visible"/>
                                      </p:to>
                                    </p:set>
                                    <p:animEffect transition="in" filter="fade">
                                      <p:cBhvr>
                                        <p:cTn id="126" dur="500"/>
                                        <p:tgtEl>
                                          <p:spTgt spid="2133">
                                            <p:txEl>
                                              <p:pRg st="8" end="8"/>
                                            </p:txEl>
                                          </p:spTgt>
                                        </p:tgtEl>
                                      </p:cBhvr>
                                    </p:animEffect>
                                  </p:childTnLst>
                                </p:cTn>
                              </p:par>
                            </p:childTnLst>
                          </p:cTn>
                        </p:par>
                        <p:par>
                          <p:cTn id="127" fill="hold">
                            <p:stCondLst>
                              <p:cond delay="1500"/>
                            </p:stCondLst>
                            <p:childTnLst>
                              <p:par>
                                <p:cTn id="128" presetID="10" presetClass="entr" presetSubtype="0" fill="hold" nodeType="afterEffect">
                                  <p:stCondLst>
                                    <p:cond delay="0"/>
                                  </p:stCondLst>
                                  <p:childTnLst>
                                    <p:set>
                                      <p:cBhvr>
                                        <p:cTn id="129" dur="1" fill="hold">
                                          <p:stCondLst>
                                            <p:cond delay="0"/>
                                          </p:stCondLst>
                                        </p:cTn>
                                        <p:tgtEl>
                                          <p:spTgt spid="2134"/>
                                        </p:tgtEl>
                                        <p:attrNameLst>
                                          <p:attrName>style.visibility</p:attrName>
                                        </p:attrNameLst>
                                      </p:cBhvr>
                                      <p:to>
                                        <p:strVal val="visible"/>
                                      </p:to>
                                    </p:set>
                                    <p:animEffect transition="in" filter="fade">
                                      <p:cBhvr>
                                        <p:cTn id="130" dur="500"/>
                                        <p:tgtEl>
                                          <p:spTgt spid="2134"/>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5">
                                            <p:txEl>
                                              <p:pRg st="0" end="0"/>
                                            </p:txEl>
                                          </p:spTgt>
                                        </p:tgtEl>
                                        <p:attrNameLst>
                                          <p:attrName>style.visibility</p:attrName>
                                        </p:attrNameLst>
                                      </p:cBhvr>
                                      <p:to>
                                        <p:strVal val="visible"/>
                                      </p:to>
                                    </p:set>
                                    <p:animEffect transition="in" filter="fade">
                                      <p:cBhvr>
                                        <p:cTn id="133" dur="500"/>
                                        <p:tgtEl>
                                          <p:spTgt spid="2135">
                                            <p:txEl>
                                              <p:pRg st="0" end="0"/>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2135">
                                            <p:txEl>
                                              <p:pRg st="1" end="1"/>
                                            </p:txEl>
                                          </p:spTgt>
                                        </p:tgtEl>
                                        <p:attrNameLst>
                                          <p:attrName>style.visibility</p:attrName>
                                        </p:attrNameLst>
                                      </p:cBhvr>
                                      <p:to>
                                        <p:strVal val="visible"/>
                                      </p:to>
                                    </p:set>
                                    <p:animEffect transition="in" filter="fade">
                                      <p:cBhvr>
                                        <p:cTn id="136" dur="500"/>
                                        <p:tgtEl>
                                          <p:spTgt spid="2135">
                                            <p:txEl>
                                              <p:pRg st="1" end="1"/>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2135">
                                            <p:txEl>
                                              <p:pRg st="2" end="2"/>
                                            </p:txEl>
                                          </p:spTgt>
                                        </p:tgtEl>
                                        <p:attrNameLst>
                                          <p:attrName>style.visibility</p:attrName>
                                        </p:attrNameLst>
                                      </p:cBhvr>
                                      <p:to>
                                        <p:strVal val="visible"/>
                                      </p:to>
                                    </p:set>
                                    <p:animEffect transition="in" filter="fade">
                                      <p:cBhvr>
                                        <p:cTn id="139" dur="500"/>
                                        <p:tgtEl>
                                          <p:spTgt spid="2135">
                                            <p:txEl>
                                              <p:pRg st="2" end="2"/>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2135">
                                            <p:txEl>
                                              <p:pRg st="3" end="3"/>
                                            </p:txEl>
                                          </p:spTgt>
                                        </p:tgtEl>
                                        <p:attrNameLst>
                                          <p:attrName>style.visibility</p:attrName>
                                        </p:attrNameLst>
                                      </p:cBhvr>
                                      <p:to>
                                        <p:strVal val="visible"/>
                                      </p:to>
                                    </p:set>
                                    <p:animEffect transition="in" filter="fade">
                                      <p:cBhvr>
                                        <p:cTn id="142" dur="500"/>
                                        <p:tgtEl>
                                          <p:spTgt spid="2135">
                                            <p:txEl>
                                              <p:pRg st="3" end="3"/>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2135">
                                            <p:txEl>
                                              <p:pRg st="4" end="4"/>
                                            </p:txEl>
                                          </p:spTgt>
                                        </p:tgtEl>
                                        <p:attrNameLst>
                                          <p:attrName>style.visibility</p:attrName>
                                        </p:attrNameLst>
                                      </p:cBhvr>
                                      <p:to>
                                        <p:strVal val="visible"/>
                                      </p:to>
                                    </p:set>
                                    <p:animEffect transition="in" filter="fade">
                                      <p:cBhvr>
                                        <p:cTn id="145" dur="500"/>
                                        <p:tgtEl>
                                          <p:spTgt spid="2135">
                                            <p:txEl>
                                              <p:pRg st="4" end="4"/>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2135">
                                            <p:txEl>
                                              <p:pRg st="5" end="5"/>
                                            </p:txEl>
                                          </p:spTgt>
                                        </p:tgtEl>
                                        <p:attrNameLst>
                                          <p:attrName>style.visibility</p:attrName>
                                        </p:attrNameLst>
                                      </p:cBhvr>
                                      <p:to>
                                        <p:strVal val="visible"/>
                                      </p:to>
                                    </p:set>
                                    <p:animEffect transition="in" filter="fade">
                                      <p:cBhvr>
                                        <p:cTn id="148" dur="500"/>
                                        <p:tgtEl>
                                          <p:spTgt spid="2135">
                                            <p:txEl>
                                              <p:pRg st="5" end="5"/>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2135">
                                            <p:txEl>
                                              <p:pRg st="6" end="6"/>
                                            </p:txEl>
                                          </p:spTgt>
                                        </p:tgtEl>
                                        <p:attrNameLst>
                                          <p:attrName>style.visibility</p:attrName>
                                        </p:attrNameLst>
                                      </p:cBhvr>
                                      <p:to>
                                        <p:strVal val="visible"/>
                                      </p:to>
                                    </p:set>
                                    <p:animEffect transition="in" filter="fade">
                                      <p:cBhvr>
                                        <p:cTn id="151" dur="500"/>
                                        <p:tgtEl>
                                          <p:spTgt spid="2135">
                                            <p:txEl>
                                              <p:pRg st="6" end="6"/>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2135">
                                            <p:txEl>
                                              <p:pRg st="7" end="7"/>
                                            </p:txEl>
                                          </p:spTgt>
                                        </p:tgtEl>
                                        <p:attrNameLst>
                                          <p:attrName>style.visibility</p:attrName>
                                        </p:attrNameLst>
                                      </p:cBhvr>
                                      <p:to>
                                        <p:strVal val="visible"/>
                                      </p:to>
                                    </p:set>
                                    <p:animEffect transition="in" filter="fade">
                                      <p:cBhvr>
                                        <p:cTn id="154" dur="500"/>
                                        <p:tgtEl>
                                          <p:spTgt spid="2135">
                                            <p:txEl>
                                              <p:pRg st="7" end="7"/>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2135">
                                            <p:txEl>
                                              <p:pRg st="8" end="8"/>
                                            </p:txEl>
                                          </p:spTgt>
                                        </p:tgtEl>
                                        <p:attrNameLst>
                                          <p:attrName>style.visibility</p:attrName>
                                        </p:attrNameLst>
                                      </p:cBhvr>
                                      <p:to>
                                        <p:strVal val="visible"/>
                                      </p:to>
                                    </p:set>
                                    <p:animEffect transition="in" filter="fade">
                                      <p:cBhvr>
                                        <p:cTn id="157" dur="500"/>
                                        <p:tgtEl>
                                          <p:spTgt spid="2135">
                                            <p:txEl>
                                              <p:pRg st="8" end="8"/>
                                            </p:txEl>
                                          </p:spTgt>
                                        </p:tgtEl>
                                      </p:cBhvr>
                                    </p:animEffect>
                                  </p:childTnLst>
                                </p:cTn>
                              </p:par>
                            </p:childTnLst>
                          </p:cTn>
                        </p:par>
                        <p:par>
                          <p:cTn id="158" fill="hold">
                            <p:stCondLst>
                              <p:cond delay="2000"/>
                            </p:stCondLst>
                            <p:childTnLst>
                              <p:par>
                                <p:cTn id="159" presetID="10" presetClass="entr" presetSubtype="0" fill="hold" nodeType="afterEffect">
                                  <p:stCondLst>
                                    <p:cond delay="0"/>
                                  </p:stCondLst>
                                  <p:childTnLst>
                                    <p:set>
                                      <p:cBhvr>
                                        <p:cTn id="160" dur="1" fill="hold">
                                          <p:stCondLst>
                                            <p:cond delay="0"/>
                                          </p:stCondLst>
                                        </p:cTn>
                                        <p:tgtEl>
                                          <p:spTgt spid="2136"/>
                                        </p:tgtEl>
                                        <p:attrNameLst>
                                          <p:attrName>style.visibility</p:attrName>
                                        </p:attrNameLst>
                                      </p:cBhvr>
                                      <p:to>
                                        <p:strVal val="visible"/>
                                      </p:to>
                                    </p:set>
                                    <p:animEffect transition="in" filter="fade">
                                      <p:cBhvr>
                                        <p:cTn id="161" dur="500"/>
                                        <p:tgtEl>
                                          <p:spTgt spid="2136"/>
                                        </p:tgtEl>
                                      </p:cBhvr>
                                    </p:animEffect>
                                  </p:childTnLst>
                                </p:cTn>
                              </p:par>
                              <p:par>
                                <p:cTn id="162" presetID="10" presetClass="entr" presetSubtype="0" fill="hold" nodeType="withEffect">
                                  <p:stCondLst>
                                    <p:cond delay="0"/>
                                  </p:stCondLst>
                                  <p:childTnLst>
                                    <p:set>
                                      <p:cBhvr>
                                        <p:cTn id="163" dur="1" fill="hold">
                                          <p:stCondLst>
                                            <p:cond delay="0"/>
                                          </p:stCondLst>
                                        </p:cTn>
                                        <p:tgtEl>
                                          <p:spTgt spid="2137">
                                            <p:txEl>
                                              <p:pRg st="0" end="0"/>
                                            </p:txEl>
                                          </p:spTgt>
                                        </p:tgtEl>
                                        <p:attrNameLst>
                                          <p:attrName>style.visibility</p:attrName>
                                        </p:attrNameLst>
                                      </p:cBhvr>
                                      <p:to>
                                        <p:strVal val="visible"/>
                                      </p:to>
                                    </p:set>
                                    <p:animEffect transition="in" filter="fade">
                                      <p:cBhvr>
                                        <p:cTn id="164" dur="500"/>
                                        <p:tgtEl>
                                          <p:spTgt spid="2137">
                                            <p:txEl>
                                              <p:pRg st="0" end="0"/>
                                            </p:txEl>
                                          </p:spTgt>
                                        </p:tgtEl>
                                      </p:cBhvr>
                                    </p:animEffect>
                                  </p:childTnLst>
                                </p:cTn>
                              </p:par>
                              <p:par>
                                <p:cTn id="165" presetID="10" presetClass="entr" presetSubtype="0" fill="hold" nodeType="withEffect">
                                  <p:stCondLst>
                                    <p:cond delay="0"/>
                                  </p:stCondLst>
                                  <p:childTnLst>
                                    <p:set>
                                      <p:cBhvr>
                                        <p:cTn id="166" dur="1" fill="hold">
                                          <p:stCondLst>
                                            <p:cond delay="0"/>
                                          </p:stCondLst>
                                        </p:cTn>
                                        <p:tgtEl>
                                          <p:spTgt spid="2137">
                                            <p:txEl>
                                              <p:pRg st="1" end="1"/>
                                            </p:txEl>
                                          </p:spTgt>
                                        </p:tgtEl>
                                        <p:attrNameLst>
                                          <p:attrName>style.visibility</p:attrName>
                                        </p:attrNameLst>
                                      </p:cBhvr>
                                      <p:to>
                                        <p:strVal val="visible"/>
                                      </p:to>
                                    </p:set>
                                    <p:animEffect transition="in" filter="fade">
                                      <p:cBhvr>
                                        <p:cTn id="167" dur="500"/>
                                        <p:tgtEl>
                                          <p:spTgt spid="2137">
                                            <p:txEl>
                                              <p:pRg st="1" end="1"/>
                                            </p:txEl>
                                          </p:spTgt>
                                        </p:tgtEl>
                                      </p:cBhvr>
                                    </p:animEffect>
                                  </p:childTnLst>
                                </p:cTn>
                              </p:par>
                              <p:par>
                                <p:cTn id="168" presetID="10" presetClass="entr" presetSubtype="0" fill="hold" nodeType="withEffect">
                                  <p:stCondLst>
                                    <p:cond delay="0"/>
                                  </p:stCondLst>
                                  <p:childTnLst>
                                    <p:set>
                                      <p:cBhvr>
                                        <p:cTn id="169" dur="1" fill="hold">
                                          <p:stCondLst>
                                            <p:cond delay="0"/>
                                          </p:stCondLst>
                                        </p:cTn>
                                        <p:tgtEl>
                                          <p:spTgt spid="2137">
                                            <p:txEl>
                                              <p:pRg st="2" end="2"/>
                                            </p:txEl>
                                          </p:spTgt>
                                        </p:tgtEl>
                                        <p:attrNameLst>
                                          <p:attrName>style.visibility</p:attrName>
                                        </p:attrNameLst>
                                      </p:cBhvr>
                                      <p:to>
                                        <p:strVal val="visible"/>
                                      </p:to>
                                    </p:set>
                                    <p:animEffect transition="in" filter="fade">
                                      <p:cBhvr>
                                        <p:cTn id="170" dur="500"/>
                                        <p:tgtEl>
                                          <p:spTgt spid="2137">
                                            <p:txEl>
                                              <p:pRg st="2" end="2"/>
                                            </p:txEl>
                                          </p:spTgt>
                                        </p:tgtEl>
                                      </p:cBhvr>
                                    </p:animEffect>
                                  </p:childTnLst>
                                </p:cTn>
                              </p:par>
                              <p:par>
                                <p:cTn id="171" presetID="10" presetClass="entr" presetSubtype="0" fill="hold" nodeType="withEffect">
                                  <p:stCondLst>
                                    <p:cond delay="0"/>
                                  </p:stCondLst>
                                  <p:childTnLst>
                                    <p:set>
                                      <p:cBhvr>
                                        <p:cTn id="172" dur="1" fill="hold">
                                          <p:stCondLst>
                                            <p:cond delay="0"/>
                                          </p:stCondLst>
                                        </p:cTn>
                                        <p:tgtEl>
                                          <p:spTgt spid="2137">
                                            <p:txEl>
                                              <p:pRg st="3" end="3"/>
                                            </p:txEl>
                                          </p:spTgt>
                                        </p:tgtEl>
                                        <p:attrNameLst>
                                          <p:attrName>style.visibility</p:attrName>
                                        </p:attrNameLst>
                                      </p:cBhvr>
                                      <p:to>
                                        <p:strVal val="visible"/>
                                      </p:to>
                                    </p:set>
                                    <p:animEffect transition="in" filter="fade">
                                      <p:cBhvr>
                                        <p:cTn id="173" dur="500"/>
                                        <p:tgtEl>
                                          <p:spTgt spid="2137">
                                            <p:txEl>
                                              <p:pRg st="3" end="3"/>
                                            </p:txEl>
                                          </p:spTgt>
                                        </p:tgtEl>
                                      </p:cBhvr>
                                    </p:animEffect>
                                  </p:childTnLst>
                                </p:cTn>
                              </p:par>
                              <p:par>
                                <p:cTn id="174" presetID="10" presetClass="entr" presetSubtype="0" fill="hold" nodeType="withEffect">
                                  <p:stCondLst>
                                    <p:cond delay="0"/>
                                  </p:stCondLst>
                                  <p:childTnLst>
                                    <p:set>
                                      <p:cBhvr>
                                        <p:cTn id="175" dur="1" fill="hold">
                                          <p:stCondLst>
                                            <p:cond delay="0"/>
                                          </p:stCondLst>
                                        </p:cTn>
                                        <p:tgtEl>
                                          <p:spTgt spid="2137">
                                            <p:txEl>
                                              <p:pRg st="4" end="4"/>
                                            </p:txEl>
                                          </p:spTgt>
                                        </p:tgtEl>
                                        <p:attrNameLst>
                                          <p:attrName>style.visibility</p:attrName>
                                        </p:attrNameLst>
                                      </p:cBhvr>
                                      <p:to>
                                        <p:strVal val="visible"/>
                                      </p:to>
                                    </p:set>
                                    <p:animEffect transition="in" filter="fade">
                                      <p:cBhvr>
                                        <p:cTn id="176" dur="500"/>
                                        <p:tgtEl>
                                          <p:spTgt spid="2137">
                                            <p:txEl>
                                              <p:pRg st="4" end="4"/>
                                            </p:txEl>
                                          </p:spTgt>
                                        </p:tgtEl>
                                      </p:cBhvr>
                                    </p:animEffect>
                                  </p:childTnLst>
                                </p:cTn>
                              </p:par>
                              <p:par>
                                <p:cTn id="177" presetID="10" presetClass="entr" presetSubtype="0" fill="hold" nodeType="withEffect">
                                  <p:stCondLst>
                                    <p:cond delay="0"/>
                                  </p:stCondLst>
                                  <p:childTnLst>
                                    <p:set>
                                      <p:cBhvr>
                                        <p:cTn id="178" dur="1" fill="hold">
                                          <p:stCondLst>
                                            <p:cond delay="0"/>
                                          </p:stCondLst>
                                        </p:cTn>
                                        <p:tgtEl>
                                          <p:spTgt spid="2137">
                                            <p:txEl>
                                              <p:pRg st="5" end="5"/>
                                            </p:txEl>
                                          </p:spTgt>
                                        </p:tgtEl>
                                        <p:attrNameLst>
                                          <p:attrName>style.visibility</p:attrName>
                                        </p:attrNameLst>
                                      </p:cBhvr>
                                      <p:to>
                                        <p:strVal val="visible"/>
                                      </p:to>
                                    </p:set>
                                    <p:animEffect transition="in" filter="fade">
                                      <p:cBhvr>
                                        <p:cTn id="179" dur="500"/>
                                        <p:tgtEl>
                                          <p:spTgt spid="2137">
                                            <p:txEl>
                                              <p:pRg st="5" end="5"/>
                                            </p:txEl>
                                          </p:spTgt>
                                        </p:tgtEl>
                                      </p:cBhvr>
                                    </p:animEffect>
                                  </p:childTnLst>
                                </p:cTn>
                              </p:par>
                              <p:par>
                                <p:cTn id="180" presetID="10" presetClass="entr" presetSubtype="0" fill="hold" nodeType="withEffect">
                                  <p:stCondLst>
                                    <p:cond delay="0"/>
                                  </p:stCondLst>
                                  <p:childTnLst>
                                    <p:set>
                                      <p:cBhvr>
                                        <p:cTn id="181" dur="1" fill="hold">
                                          <p:stCondLst>
                                            <p:cond delay="0"/>
                                          </p:stCondLst>
                                        </p:cTn>
                                        <p:tgtEl>
                                          <p:spTgt spid="2137">
                                            <p:txEl>
                                              <p:pRg st="6" end="6"/>
                                            </p:txEl>
                                          </p:spTgt>
                                        </p:tgtEl>
                                        <p:attrNameLst>
                                          <p:attrName>style.visibility</p:attrName>
                                        </p:attrNameLst>
                                      </p:cBhvr>
                                      <p:to>
                                        <p:strVal val="visible"/>
                                      </p:to>
                                    </p:set>
                                    <p:animEffect transition="in" filter="fade">
                                      <p:cBhvr>
                                        <p:cTn id="182" dur="500"/>
                                        <p:tgtEl>
                                          <p:spTgt spid="2137">
                                            <p:txEl>
                                              <p:pRg st="6" end="6"/>
                                            </p:txEl>
                                          </p:spTgt>
                                        </p:tgtEl>
                                      </p:cBhvr>
                                    </p:animEffect>
                                  </p:childTnLst>
                                </p:cTn>
                              </p:par>
                              <p:par>
                                <p:cTn id="183" presetID="10" presetClass="entr" presetSubtype="0" fill="hold" nodeType="withEffect">
                                  <p:stCondLst>
                                    <p:cond delay="0"/>
                                  </p:stCondLst>
                                  <p:childTnLst>
                                    <p:set>
                                      <p:cBhvr>
                                        <p:cTn id="184" dur="1" fill="hold">
                                          <p:stCondLst>
                                            <p:cond delay="0"/>
                                          </p:stCondLst>
                                        </p:cTn>
                                        <p:tgtEl>
                                          <p:spTgt spid="2137">
                                            <p:txEl>
                                              <p:pRg st="7" end="7"/>
                                            </p:txEl>
                                          </p:spTgt>
                                        </p:tgtEl>
                                        <p:attrNameLst>
                                          <p:attrName>style.visibility</p:attrName>
                                        </p:attrNameLst>
                                      </p:cBhvr>
                                      <p:to>
                                        <p:strVal val="visible"/>
                                      </p:to>
                                    </p:set>
                                    <p:animEffect transition="in" filter="fade">
                                      <p:cBhvr>
                                        <p:cTn id="185" dur="500"/>
                                        <p:tgtEl>
                                          <p:spTgt spid="2137">
                                            <p:txEl>
                                              <p:pRg st="7" end="7"/>
                                            </p:txEl>
                                          </p:spTgt>
                                        </p:tgtEl>
                                      </p:cBhvr>
                                    </p:animEffect>
                                  </p:childTnLst>
                                </p:cTn>
                              </p:par>
                              <p:par>
                                <p:cTn id="186" presetID="10" presetClass="entr" presetSubtype="0" fill="hold" nodeType="withEffect">
                                  <p:stCondLst>
                                    <p:cond delay="0"/>
                                  </p:stCondLst>
                                  <p:childTnLst>
                                    <p:set>
                                      <p:cBhvr>
                                        <p:cTn id="187" dur="1" fill="hold">
                                          <p:stCondLst>
                                            <p:cond delay="0"/>
                                          </p:stCondLst>
                                        </p:cTn>
                                        <p:tgtEl>
                                          <p:spTgt spid="2137">
                                            <p:txEl>
                                              <p:pRg st="8" end="8"/>
                                            </p:txEl>
                                          </p:spTgt>
                                        </p:tgtEl>
                                        <p:attrNameLst>
                                          <p:attrName>style.visibility</p:attrName>
                                        </p:attrNameLst>
                                      </p:cBhvr>
                                      <p:to>
                                        <p:strVal val="visible"/>
                                      </p:to>
                                    </p:set>
                                    <p:animEffect transition="in" filter="fade">
                                      <p:cBhvr>
                                        <p:cTn id="188" dur="500"/>
                                        <p:tgtEl>
                                          <p:spTgt spid="2137">
                                            <p:txEl>
                                              <p:pRg st="8" end="8"/>
                                            </p:txEl>
                                          </p:spTgt>
                                        </p:tgtEl>
                                      </p:cBhvr>
                                    </p:animEffect>
                                  </p:childTnLst>
                                </p:cTn>
                              </p:par>
                            </p:childTnLst>
                          </p:cTn>
                        </p:par>
                        <p:par>
                          <p:cTn id="189" fill="hold">
                            <p:stCondLst>
                              <p:cond delay="2500"/>
                            </p:stCondLst>
                            <p:childTnLst>
                              <p:par>
                                <p:cTn id="190" presetID="10" presetClass="entr" presetSubtype="0" fill="hold" nodeType="afterEffect">
                                  <p:stCondLst>
                                    <p:cond delay="0"/>
                                  </p:stCondLst>
                                  <p:childTnLst>
                                    <p:set>
                                      <p:cBhvr>
                                        <p:cTn id="191" dur="1" fill="hold">
                                          <p:stCondLst>
                                            <p:cond delay="0"/>
                                          </p:stCondLst>
                                        </p:cTn>
                                        <p:tgtEl>
                                          <p:spTgt spid="2138">
                                            <p:txEl>
                                              <p:pRg st="0" end="0"/>
                                            </p:txEl>
                                          </p:spTgt>
                                        </p:tgtEl>
                                        <p:attrNameLst>
                                          <p:attrName>style.visibility</p:attrName>
                                        </p:attrNameLst>
                                      </p:cBhvr>
                                      <p:to>
                                        <p:strVal val="visible"/>
                                      </p:to>
                                    </p:set>
                                    <p:animEffect transition="in" filter="fade">
                                      <p:cBhvr>
                                        <p:cTn id="192" dur="500"/>
                                        <p:tgtEl>
                                          <p:spTgt spid="2138">
                                            <p:txEl>
                                              <p:pRg st="0" end="0"/>
                                            </p:txEl>
                                          </p:spTgt>
                                        </p:tgtEl>
                                      </p:cBhvr>
                                    </p:animEffect>
                                  </p:childTnLst>
                                </p:cTn>
                              </p:par>
                            </p:childTnLst>
                          </p:cTn>
                        </p:par>
                        <p:par>
                          <p:cTn id="193" fill="hold">
                            <p:stCondLst>
                              <p:cond delay="3000"/>
                            </p:stCondLst>
                            <p:childTnLst>
                              <p:par>
                                <p:cTn id="194" presetID="10" presetClass="entr" presetSubtype="0" fill="hold" nodeType="afterEffect">
                                  <p:stCondLst>
                                    <p:cond delay="0"/>
                                  </p:stCondLst>
                                  <p:childTnLst>
                                    <p:set>
                                      <p:cBhvr>
                                        <p:cTn id="195" dur="1" fill="hold">
                                          <p:stCondLst>
                                            <p:cond delay="0"/>
                                          </p:stCondLst>
                                        </p:cTn>
                                        <p:tgtEl>
                                          <p:spTgt spid="2138">
                                            <p:txEl>
                                              <p:pRg st="1" end="1"/>
                                            </p:txEl>
                                          </p:spTgt>
                                        </p:tgtEl>
                                        <p:attrNameLst>
                                          <p:attrName>style.visibility</p:attrName>
                                        </p:attrNameLst>
                                      </p:cBhvr>
                                      <p:to>
                                        <p:strVal val="visible"/>
                                      </p:to>
                                    </p:set>
                                    <p:animEffect transition="in" filter="fade">
                                      <p:cBhvr>
                                        <p:cTn id="196" dur="500"/>
                                        <p:tgtEl>
                                          <p:spTgt spid="2138">
                                            <p:txEl>
                                              <p:pRg st="1" end="1"/>
                                            </p:txEl>
                                          </p:spTgt>
                                        </p:tgtEl>
                                      </p:cBhvr>
                                    </p:animEffect>
                                  </p:childTnLst>
                                </p:cTn>
                              </p:par>
                            </p:childTnLst>
                          </p:cTn>
                        </p:par>
                        <p:par>
                          <p:cTn id="197" fill="hold">
                            <p:stCondLst>
                              <p:cond delay="3500"/>
                            </p:stCondLst>
                            <p:childTnLst>
                              <p:par>
                                <p:cTn id="198" presetID="10" presetClass="entr" presetSubtype="0" fill="hold" nodeType="afterEffect">
                                  <p:stCondLst>
                                    <p:cond delay="0"/>
                                  </p:stCondLst>
                                  <p:childTnLst>
                                    <p:set>
                                      <p:cBhvr>
                                        <p:cTn id="199" dur="1" fill="hold">
                                          <p:stCondLst>
                                            <p:cond delay="0"/>
                                          </p:stCondLst>
                                        </p:cTn>
                                        <p:tgtEl>
                                          <p:spTgt spid="2138">
                                            <p:txEl>
                                              <p:pRg st="2" end="2"/>
                                            </p:txEl>
                                          </p:spTgt>
                                        </p:tgtEl>
                                        <p:attrNameLst>
                                          <p:attrName>style.visibility</p:attrName>
                                        </p:attrNameLst>
                                      </p:cBhvr>
                                      <p:to>
                                        <p:strVal val="visible"/>
                                      </p:to>
                                    </p:set>
                                    <p:animEffect transition="in" filter="fade">
                                      <p:cBhvr>
                                        <p:cTn id="200" dur="500"/>
                                        <p:tgtEl>
                                          <p:spTgt spid="2138">
                                            <p:txEl>
                                              <p:pRg st="2" end="2"/>
                                            </p:txEl>
                                          </p:spTgt>
                                        </p:tgtEl>
                                      </p:cBhvr>
                                    </p:animEffect>
                                  </p:childTnLst>
                                </p:cTn>
                              </p:par>
                            </p:childTnLst>
                          </p:cTn>
                        </p:par>
                        <p:par>
                          <p:cTn id="201" fill="hold">
                            <p:stCondLst>
                              <p:cond delay="4000"/>
                            </p:stCondLst>
                            <p:childTnLst>
                              <p:par>
                                <p:cTn id="202" presetID="10" presetClass="entr" presetSubtype="0" fill="hold" nodeType="afterEffect">
                                  <p:stCondLst>
                                    <p:cond delay="0"/>
                                  </p:stCondLst>
                                  <p:childTnLst>
                                    <p:set>
                                      <p:cBhvr>
                                        <p:cTn id="203" dur="1" fill="hold">
                                          <p:stCondLst>
                                            <p:cond delay="0"/>
                                          </p:stCondLst>
                                        </p:cTn>
                                        <p:tgtEl>
                                          <p:spTgt spid="2138">
                                            <p:txEl>
                                              <p:pRg st="3" end="3"/>
                                            </p:txEl>
                                          </p:spTgt>
                                        </p:tgtEl>
                                        <p:attrNameLst>
                                          <p:attrName>style.visibility</p:attrName>
                                        </p:attrNameLst>
                                      </p:cBhvr>
                                      <p:to>
                                        <p:strVal val="visible"/>
                                      </p:to>
                                    </p:set>
                                    <p:animEffect transition="in" filter="fade">
                                      <p:cBhvr>
                                        <p:cTn id="204" dur="500"/>
                                        <p:tgtEl>
                                          <p:spTgt spid="2138">
                                            <p:txEl>
                                              <p:pRg st="3" end="3"/>
                                            </p:txEl>
                                          </p:spTgt>
                                        </p:tgtEl>
                                      </p:cBhvr>
                                    </p:animEffect>
                                  </p:childTnLst>
                                </p:cTn>
                              </p:par>
                            </p:childTnLst>
                          </p:cTn>
                        </p:par>
                        <p:par>
                          <p:cTn id="205" fill="hold">
                            <p:stCondLst>
                              <p:cond delay="4500"/>
                            </p:stCondLst>
                            <p:childTnLst>
                              <p:par>
                                <p:cTn id="206" presetID="10" presetClass="entr" presetSubtype="0" fill="hold" nodeType="afterEffect">
                                  <p:stCondLst>
                                    <p:cond delay="0"/>
                                  </p:stCondLst>
                                  <p:childTnLst>
                                    <p:set>
                                      <p:cBhvr>
                                        <p:cTn id="207" dur="1" fill="hold">
                                          <p:stCondLst>
                                            <p:cond delay="0"/>
                                          </p:stCondLst>
                                        </p:cTn>
                                        <p:tgtEl>
                                          <p:spTgt spid="2138">
                                            <p:txEl>
                                              <p:pRg st="4" end="4"/>
                                            </p:txEl>
                                          </p:spTgt>
                                        </p:tgtEl>
                                        <p:attrNameLst>
                                          <p:attrName>style.visibility</p:attrName>
                                        </p:attrNameLst>
                                      </p:cBhvr>
                                      <p:to>
                                        <p:strVal val="visible"/>
                                      </p:to>
                                    </p:set>
                                    <p:animEffect transition="in" filter="fade">
                                      <p:cBhvr>
                                        <p:cTn id="208" dur="500"/>
                                        <p:tgtEl>
                                          <p:spTgt spid="2138">
                                            <p:txEl>
                                              <p:pRg st="4" end="4"/>
                                            </p:txEl>
                                          </p:spTgt>
                                        </p:tgtEl>
                                      </p:cBhvr>
                                    </p:animEffect>
                                  </p:childTnLst>
                                </p:cTn>
                              </p:par>
                            </p:childTnLst>
                          </p:cTn>
                        </p:par>
                        <p:par>
                          <p:cTn id="209" fill="hold">
                            <p:stCondLst>
                              <p:cond delay="5000"/>
                            </p:stCondLst>
                            <p:childTnLst>
                              <p:par>
                                <p:cTn id="210" presetID="10" presetClass="entr" presetSubtype="0" fill="hold" nodeType="afterEffect">
                                  <p:stCondLst>
                                    <p:cond delay="0"/>
                                  </p:stCondLst>
                                  <p:childTnLst>
                                    <p:set>
                                      <p:cBhvr>
                                        <p:cTn id="211" dur="1" fill="hold">
                                          <p:stCondLst>
                                            <p:cond delay="0"/>
                                          </p:stCondLst>
                                        </p:cTn>
                                        <p:tgtEl>
                                          <p:spTgt spid="2138">
                                            <p:txEl>
                                              <p:pRg st="5" end="5"/>
                                            </p:txEl>
                                          </p:spTgt>
                                        </p:tgtEl>
                                        <p:attrNameLst>
                                          <p:attrName>style.visibility</p:attrName>
                                        </p:attrNameLst>
                                      </p:cBhvr>
                                      <p:to>
                                        <p:strVal val="visible"/>
                                      </p:to>
                                    </p:set>
                                    <p:animEffect transition="in" filter="fade">
                                      <p:cBhvr>
                                        <p:cTn id="212" dur="500"/>
                                        <p:tgtEl>
                                          <p:spTgt spid="2138">
                                            <p:txEl>
                                              <p:pRg st="5" end="5"/>
                                            </p:txEl>
                                          </p:spTgt>
                                        </p:tgtEl>
                                      </p:cBhvr>
                                    </p:animEffect>
                                  </p:childTnLst>
                                </p:cTn>
                              </p:par>
                            </p:childTnLst>
                          </p:cTn>
                        </p:par>
                        <p:par>
                          <p:cTn id="213" fill="hold">
                            <p:stCondLst>
                              <p:cond delay="5500"/>
                            </p:stCondLst>
                            <p:childTnLst>
                              <p:par>
                                <p:cTn id="214" presetID="10" presetClass="entr" presetSubtype="0" fill="hold" nodeType="afterEffect">
                                  <p:stCondLst>
                                    <p:cond delay="0"/>
                                  </p:stCondLst>
                                  <p:childTnLst>
                                    <p:set>
                                      <p:cBhvr>
                                        <p:cTn id="215" dur="1" fill="hold">
                                          <p:stCondLst>
                                            <p:cond delay="0"/>
                                          </p:stCondLst>
                                        </p:cTn>
                                        <p:tgtEl>
                                          <p:spTgt spid="2138">
                                            <p:txEl>
                                              <p:pRg st="6" end="6"/>
                                            </p:txEl>
                                          </p:spTgt>
                                        </p:tgtEl>
                                        <p:attrNameLst>
                                          <p:attrName>style.visibility</p:attrName>
                                        </p:attrNameLst>
                                      </p:cBhvr>
                                      <p:to>
                                        <p:strVal val="visible"/>
                                      </p:to>
                                    </p:set>
                                    <p:animEffect transition="in" filter="fade">
                                      <p:cBhvr>
                                        <p:cTn id="216" dur="500"/>
                                        <p:tgtEl>
                                          <p:spTgt spid="2138">
                                            <p:txEl>
                                              <p:pRg st="6" end="6"/>
                                            </p:txEl>
                                          </p:spTgt>
                                        </p:tgtEl>
                                      </p:cBhvr>
                                    </p:animEffect>
                                  </p:childTnLst>
                                </p:cTn>
                              </p:par>
                            </p:childTnLst>
                          </p:cTn>
                        </p:par>
                        <p:par>
                          <p:cTn id="217" fill="hold">
                            <p:stCondLst>
                              <p:cond delay="6000"/>
                            </p:stCondLst>
                            <p:childTnLst>
                              <p:par>
                                <p:cTn id="218" presetID="10" presetClass="entr" presetSubtype="0" fill="hold" nodeType="afterEffect">
                                  <p:stCondLst>
                                    <p:cond delay="0"/>
                                  </p:stCondLst>
                                  <p:childTnLst>
                                    <p:set>
                                      <p:cBhvr>
                                        <p:cTn id="219" dur="1" fill="hold">
                                          <p:stCondLst>
                                            <p:cond delay="0"/>
                                          </p:stCondLst>
                                        </p:cTn>
                                        <p:tgtEl>
                                          <p:spTgt spid="2138">
                                            <p:txEl>
                                              <p:pRg st="7" end="7"/>
                                            </p:txEl>
                                          </p:spTgt>
                                        </p:tgtEl>
                                        <p:attrNameLst>
                                          <p:attrName>style.visibility</p:attrName>
                                        </p:attrNameLst>
                                      </p:cBhvr>
                                      <p:to>
                                        <p:strVal val="visible"/>
                                      </p:to>
                                    </p:set>
                                    <p:animEffect transition="in" filter="fade">
                                      <p:cBhvr>
                                        <p:cTn id="220" dur="500"/>
                                        <p:tgtEl>
                                          <p:spTgt spid="2138">
                                            <p:txEl>
                                              <p:pRg st="7" end="7"/>
                                            </p:txEl>
                                          </p:spTgt>
                                        </p:tgtEl>
                                      </p:cBhvr>
                                    </p:animEffect>
                                  </p:childTnLst>
                                </p:cTn>
                              </p:par>
                            </p:childTnLst>
                          </p:cTn>
                        </p:par>
                        <p:par>
                          <p:cTn id="221" fill="hold">
                            <p:stCondLst>
                              <p:cond delay="6500"/>
                            </p:stCondLst>
                            <p:childTnLst>
                              <p:par>
                                <p:cTn id="222" presetID="10" presetClass="entr" presetSubtype="0" fill="hold" nodeType="afterEffect">
                                  <p:stCondLst>
                                    <p:cond delay="0"/>
                                  </p:stCondLst>
                                  <p:childTnLst>
                                    <p:set>
                                      <p:cBhvr>
                                        <p:cTn id="223" dur="1" fill="hold">
                                          <p:stCondLst>
                                            <p:cond delay="0"/>
                                          </p:stCondLst>
                                        </p:cTn>
                                        <p:tgtEl>
                                          <p:spTgt spid="2138">
                                            <p:txEl>
                                              <p:pRg st="8" end="8"/>
                                            </p:txEl>
                                          </p:spTgt>
                                        </p:tgtEl>
                                        <p:attrNameLst>
                                          <p:attrName>style.visibility</p:attrName>
                                        </p:attrNameLst>
                                      </p:cBhvr>
                                      <p:to>
                                        <p:strVal val="visible"/>
                                      </p:to>
                                    </p:set>
                                    <p:animEffect transition="in" filter="fade">
                                      <p:cBhvr>
                                        <p:cTn id="224" dur="500"/>
                                        <p:tgtEl>
                                          <p:spTgt spid="2138">
                                            <p:txEl>
                                              <p:pRg st="8" end="8"/>
                                            </p:txEl>
                                          </p:spTgt>
                                        </p:tgtEl>
                                      </p:cBhvr>
                                    </p:animEffect>
                                  </p:childTnLst>
                                </p:cTn>
                              </p:par>
                            </p:childTnLst>
                          </p:cTn>
                        </p:par>
                        <p:par>
                          <p:cTn id="225" fill="hold">
                            <p:stCondLst>
                              <p:cond delay="7000"/>
                            </p:stCondLst>
                            <p:childTnLst>
                              <p:par>
                                <p:cTn id="226" presetID="10" presetClass="entr" presetSubtype="0" fill="hold" nodeType="afterEffect">
                                  <p:stCondLst>
                                    <p:cond delay="0"/>
                                  </p:stCondLst>
                                  <p:childTnLst>
                                    <p:set>
                                      <p:cBhvr>
                                        <p:cTn id="227" dur="1" fill="hold">
                                          <p:stCondLst>
                                            <p:cond delay="0"/>
                                          </p:stCondLst>
                                        </p:cTn>
                                        <p:tgtEl>
                                          <p:spTgt spid="2139">
                                            <p:txEl>
                                              <p:pRg st="0" end="0"/>
                                            </p:txEl>
                                          </p:spTgt>
                                        </p:tgtEl>
                                        <p:attrNameLst>
                                          <p:attrName>style.visibility</p:attrName>
                                        </p:attrNameLst>
                                      </p:cBhvr>
                                      <p:to>
                                        <p:strVal val="visible"/>
                                      </p:to>
                                    </p:set>
                                    <p:animEffect transition="in" filter="fade">
                                      <p:cBhvr>
                                        <p:cTn id="228" dur="500"/>
                                        <p:tgtEl>
                                          <p:spTgt spid="2139">
                                            <p:txEl>
                                              <p:pRg st="0" end="0"/>
                                            </p:txEl>
                                          </p:spTgt>
                                        </p:tgtEl>
                                      </p:cBhvr>
                                    </p:animEffect>
                                  </p:childTnLst>
                                </p:cTn>
                              </p:par>
                            </p:childTnLst>
                          </p:cTn>
                        </p:par>
                        <p:par>
                          <p:cTn id="229" fill="hold">
                            <p:stCondLst>
                              <p:cond delay="7500"/>
                            </p:stCondLst>
                            <p:childTnLst>
                              <p:par>
                                <p:cTn id="230" presetID="10" presetClass="entr" presetSubtype="0" fill="hold" nodeType="afterEffect">
                                  <p:stCondLst>
                                    <p:cond delay="0"/>
                                  </p:stCondLst>
                                  <p:childTnLst>
                                    <p:set>
                                      <p:cBhvr>
                                        <p:cTn id="231" dur="1" fill="hold">
                                          <p:stCondLst>
                                            <p:cond delay="0"/>
                                          </p:stCondLst>
                                        </p:cTn>
                                        <p:tgtEl>
                                          <p:spTgt spid="2139">
                                            <p:txEl>
                                              <p:pRg st="1" end="1"/>
                                            </p:txEl>
                                          </p:spTgt>
                                        </p:tgtEl>
                                        <p:attrNameLst>
                                          <p:attrName>style.visibility</p:attrName>
                                        </p:attrNameLst>
                                      </p:cBhvr>
                                      <p:to>
                                        <p:strVal val="visible"/>
                                      </p:to>
                                    </p:set>
                                    <p:animEffect transition="in" filter="fade">
                                      <p:cBhvr>
                                        <p:cTn id="232" dur="500"/>
                                        <p:tgtEl>
                                          <p:spTgt spid="2139">
                                            <p:txEl>
                                              <p:pRg st="1" end="1"/>
                                            </p:txEl>
                                          </p:spTgt>
                                        </p:tgtEl>
                                      </p:cBhvr>
                                    </p:animEffect>
                                  </p:childTnLst>
                                </p:cTn>
                              </p:par>
                            </p:childTnLst>
                          </p:cTn>
                        </p:par>
                        <p:par>
                          <p:cTn id="233" fill="hold">
                            <p:stCondLst>
                              <p:cond delay="8000"/>
                            </p:stCondLst>
                            <p:childTnLst>
                              <p:par>
                                <p:cTn id="234" presetID="10" presetClass="entr" presetSubtype="0" fill="hold" nodeType="afterEffect">
                                  <p:stCondLst>
                                    <p:cond delay="0"/>
                                  </p:stCondLst>
                                  <p:childTnLst>
                                    <p:set>
                                      <p:cBhvr>
                                        <p:cTn id="235" dur="1" fill="hold">
                                          <p:stCondLst>
                                            <p:cond delay="0"/>
                                          </p:stCondLst>
                                        </p:cTn>
                                        <p:tgtEl>
                                          <p:spTgt spid="2139">
                                            <p:txEl>
                                              <p:pRg st="2" end="2"/>
                                            </p:txEl>
                                          </p:spTgt>
                                        </p:tgtEl>
                                        <p:attrNameLst>
                                          <p:attrName>style.visibility</p:attrName>
                                        </p:attrNameLst>
                                      </p:cBhvr>
                                      <p:to>
                                        <p:strVal val="visible"/>
                                      </p:to>
                                    </p:set>
                                    <p:animEffect transition="in" filter="fade">
                                      <p:cBhvr>
                                        <p:cTn id="236" dur="500"/>
                                        <p:tgtEl>
                                          <p:spTgt spid="2139">
                                            <p:txEl>
                                              <p:pRg st="2" end="2"/>
                                            </p:txEl>
                                          </p:spTgt>
                                        </p:tgtEl>
                                      </p:cBhvr>
                                    </p:animEffect>
                                  </p:childTnLst>
                                </p:cTn>
                              </p:par>
                            </p:childTnLst>
                          </p:cTn>
                        </p:par>
                        <p:par>
                          <p:cTn id="237" fill="hold">
                            <p:stCondLst>
                              <p:cond delay="8500"/>
                            </p:stCondLst>
                            <p:childTnLst>
                              <p:par>
                                <p:cTn id="238" presetID="10" presetClass="entr" presetSubtype="0" fill="hold" nodeType="afterEffect">
                                  <p:stCondLst>
                                    <p:cond delay="0"/>
                                  </p:stCondLst>
                                  <p:childTnLst>
                                    <p:set>
                                      <p:cBhvr>
                                        <p:cTn id="239" dur="1" fill="hold">
                                          <p:stCondLst>
                                            <p:cond delay="0"/>
                                          </p:stCondLst>
                                        </p:cTn>
                                        <p:tgtEl>
                                          <p:spTgt spid="2139">
                                            <p:txEl>
                                              <p:pRg st="3" end="3"/>
                                            </p:txEl>
                                          </p:spTgt>
                                        </p:tgtEl>
                                        <p:attrNameLst>
                                          <p:attrName>style.visibility</p:attrName>
                                        </p:attrNameLst>
                                      </p:cBhvr>
                                      <p:to>
                                        <p:strVal val="visible"/>
                                      </p:to>
                                    </p:set>
                                    <p:animEffect transition="in" filter="fade">
                                      <p:cBhvr>
                                        <p:cTn id="240" dur="500"/>
                                        <p:tgtEl>
                                          <p:spTgt spid="2139">
                                            <p:txEl>
                                              <p:pRg st="3" end="3"/>
                                            </p:txEl>
                                          </p:spTgt>
                                        </p:tgtEl>
                                      </p:cBhvr>
                                    </p:animEffect>
                                  </p:childTnLst>
                                </p:cTn>
                              </p:par>
                            </p:childTnLst>
                          </p:cTn>
                        </p:par>
                        <p:par>
                          <p:cTn id="241" fill="hold">
                            <p:stCondLst>
                              <p:cond delay="9000"/>
                            </p:stCondLst>
                            <p:childTnLst>
                              <p:par>
                                <p:cTn id="242" presetID="10" presetClass="entr" presetSubtype="0" fill="hold" nodeType="afterEffect">
                                  <p:stCondLst>
                                    <p:cond delay="0"/>
                                  </p:stCondLst>
                                  <p:childTnLst>
                                    <p:set>
                                      <p:cBhvr>
                                        <p:cTn id="243" dur="1" fill="hold">
                                          <p:stCondLst>
                                            <p:cond delay="0"/>
                                          </p:stCondLst>
                                        </p:cTn>
                                        <p:tgtEl>
                                          <p:spTgt spid="2139">
                                            <p:txEl>
                                              <p:pRg st="4" end="4"/>
                                            </p:txEl>
                                          </p:spTgt>
                                        </p:tgtEl>
                                        <p:attrNameLst>
                                          <p:attrName>style.visibility</p:attrName>
                                        </p:attrNameLst>
                                      </p:cBhvr>
                                      <p:to>
                                        <p:strVal val="visible"/>
                                      </p:to>
                                    </p:set>
                                    <p:animEffect transition="in" filter="fade">
                                      <p:cBhvr>
                                        <p:cTn id="244" dur="500"/>
                                        <p:tgtEl>
                                          <p:spTgt spid="2139">
                                            <p:txEl>
                                              <p:pRg st="4" end="4"/>
                                            </p:txEl>
                                          </p:spTgt>
                                        </p:tgtEl>
                                      </p:cBhvr>
                                    </p:animEffect>
                                  </p:childTnLst>
                                </p:cTn>
                              </p:par>
                            </p:childTnLst>
                          </p:cTn>
                        </p:par>
                        <p:par>
                          <p:cTn id="245" fill="hold">
                            <p:stCondLst>
                              <p:cond delay="9500"/>
                            </p:stCondLst>
                            <p:childTnLst>
                              <p:par>
                                <p:cTn id="246" presetID="10" presetClass="entr" presetSubtype="0" fill="hold" nodeType="afterEffect">
                                  <p:stCondLst>
                                    <p:cond delay="0"/>
                                  </p:stCondLst>
                                  <p:childTnLst>
                                    <p:set>
                                      <p:cBhvr>
                                        <p:cTn id="247" dur="1" fill="hold">
                                          <p:stCondLst>
                                            <p:cond delay="0"/>
                                          </p:stCondLst>
                                        </p:cTn>
                                        <p:tgtEl>
                                          <p:spTgt spid="2139">
                                            <p:txEl>
                                              <p:pRg st="5" end="5"/>
                                            </p:txEl>
                                          </p:spTgt>
                                        </p:tgtEl>
                                        <p:attrNameLst>
                                          <p:attrName>style.visibility</p:attrName>
                                        </p:attrNameLst>
                                      </p:cBhvr>
                                      <p:to>
                                        <p:strVal val="visible"/>
                                      </p:to>
                                    </p:set>
                                    <p:animEffect transition="in" filter="fade">
                                      <p:cBhvr>
                                        <p:cTn id="248" dur="500"/>
                                        <p:tgtEl>
                                          <p:spTgt spid="2139">
                                            <p:txEl>
                                              <p:pRg st="5" end="5"/>
                                            </p:txEl>
                                          </p:spTgt>
                                        </p:tgtEl>
                                      </p:cBhvr>
                                    </p:animEffect>
                                  </p:childTnLst>
                                </p:cTn>
                              </p:par>
                            </p:childTnLst>
                          </p:cTn>
                        </p:par>
                        <p:par>
                          <p:cTn id="249" fill="hold">
                            <p:stCondLst>
                              <p:cond delay="10000"/>
                            </p:stCondLst>
                            <p:childTnLst>
                              <p:par>
                                <p:cTn id="250" presetID="10" presetClass="entr" presetSubtype="0" fill="hold" nodeType="afterEffect">
                                  <p:stCondLst>
                                    <p:cond delay="0"/>
                                  </p:stCondLst>
                                  <p:childTnLst>
                                    <p:set>
                                      <p:cBhvr>
                                        <p:cTn id="251" dur="1" fill="hold">
                                          <p:stCondLst>
                                            <p:cond delay="0"/>
                                          </p:stCondLst>
                                        </p:cTn>
                                        <p:tgtEl>
                                          <p:spTgt spid="2139">
                                            <p:txEl>
                                              <p:pRg st="6" end="6"/>
                                            </p:txEl>
                                          </p:spTgt>
                                        </p:tgtEl>
                                        <p:attrNameLst>
                                          <p:attrName>style.visibility</p:attrName>
                                        </p:attrNameLst>
                                      </p:cBhvr>
                                      <p:to>
                                        <p:strVal val="visible"/>
                                      </p:to>
                                    </p:set>
                                    <p:animEffect transition="in" filter="fade">
                                      <p:cBhvr>
                                        <p:cTn id="252" dur="500"/>
                                        <p:tgtEl>
                                          <p:spTgt spid="2139">
                                            <p:txEl>
                                              <p:pRg st="6" end="6"/>
                                            </p:txEl>
                                          </p:spTgt>
                                        </p:tgtEl>
                                      </p:cBhvr>
                                    </p:animEffect>
                                  </p:childTnLst>
                                </p:cTn>
                              </p:par>
                            </p:childTnLst>
                          </p:cTn>
                        </p:par>
                        <p:par>
                          <p:cTn id="253" fill="hold">
                            <p:stCondLst>
                              <p:cond delay="10500"/>
                            </p:stCondLst>
                            <p:childTnLst>
                              <p:par>
                                <p:cTn id="254" presetID="10" presetClass="entr" presetSubtype="0" fill="hold" nodeType="afterEffect">
                                  <p:stCondLst>
                                    <p:cond delay="0"/>
                                  </p:stCondLst>
                                  <p:childTnLst>
                                    <p:set>
                                      <p:cBhvr>
                                        <p:cTn id="255" dur="1" fill="hold">
                                          <p:stCondLst>
                                            <p:cond delay="0"/>
                                          </p:stCondLst>
                                        </p:cTn>
                                        <p:tgtEl>
                                          <p:spTgt spid="2139">
                                            <p:txEl>
                                              <p:pRg st="7" end="7"/>
                                            </p:txEl>
                                          </p:spTgt>
                                        </p:tgtEl>
                                        <p:attrNameLst>
                                          <p:attrName>style.visibility</p:attrName>
                                        </p:attrNameLst>
                                      </p:cBhvr>
                                      <p:to>
                                        <p:strVal val="visible"/>
                                      </p:to>
                                    </p:set>
                                    <p:animEffect transition="in" filter="fade">
                                      <p:cBhvr>
                                        <p:cTn id="256" dur="500"/>
                                        <p:tgtEl>
                                          <p:spTgt spid="2139">
                                            <p:txEl>
                                              <p:pRg st="7" end="7"/>
                                            </p:txEl>
                                          </p:spTgt>
                                        </p:tgtEl>
                                      </p:cBhvr>
                                    </p:animEffect>
                                  </p:childTnLst>
                                </p:cTn>
                              </p:par>
                            </p:childTnLst>
                          </p:cTn>
                        </p:par>
                        <p:par>
                          <p:cTn id="257" fill="hold">
                            <p:stCondLst>
                              <p:cond delay="11000"/>
                            </p:stCondLst>
                            <p:childTnLst>
                              <p:par>
                                <p:cTn id="258" presetID="10" presetClass="entr" presetSubtype="0" fill="hold" nodeType="afterEffect">
                                  <p:stCondLst>
                                    <p:cond delay="0"/>
                                  </p:stCondLst>
                                  <p:childTnLst>
                                    <p:set>
                                      <p:cBhvr>
                                        <p:cTn id="259" dur="1" fill="hold">
                                          <p:stCondLst>
                                            <p:cond delay="0"/>
                                          </p:stCondLst>
                                        </p:cTn>
                                        <p:tgtEl>
                                          <p:spTgt spid="2139">
                                            <p:txEl>
                                              <p:pRg st="8" end="8"/>
                                            </p:txEl>
                                          </p:spTgt>
                                        </p:tgtEl>
                                        <p:attrNameLst>
                                          <p:attrName>style.visibility</p:attrName>
                                        </p:attrNameLst>
                                      </p:cBhvr>
                                      <p:to>
                                        <p:strVal val="visible"/>
                                      </p:to>
                                    </p:set>
                                    <p:animEffect transition="in" filter="fade">
                                      <p:cBhvr>
                                        <p:cTn id="260" dur="500"/>
                                        <p:tgtEl>
                                          <p:spTgt spid="2139">
                                            <p:txEl>
                                              <p:pRg st="8" end="8"/>
                                            </p:txEl>
                                          </p:spTgt>
                                        </p:tgtEl>
                                      </p:cBhvr>
                                    </p:animEffect>
                                  </p:childTnLst>
                                </p:cTn>
                              </p:par>
                            </p:childTnLst>
                          </p:cTn>
                        </p:par>
                        <p:par>
                          <p:cTn id="261" fill="hold">
                            <p:stCondLst>
                              <p:cond delay="11500"/>
                            </p:stCondLst>
                            <p:childTnLst>
                              <p:par>
                                <p:cTn id="262" presetID="10" presetClass="entr" presetSubtype="0" fill="hold" nodeType="afterEffect">
                                  <p:stCondLst>
                                    <p:cond delay="0"/>
                                  </p:stCondLst>
                                  <p:childTnLst>
                                    <p:set>
                                      <p:cBhvr>
                                        <p:cTn id="263" dur="1" fill="hold">
                                          <p:stCondLst>
                                            <p:cond delay="0"/>
                                          </p:stCondLst>
                                        </p:cTn>
                                        <p:tgtEl>
                                          <p:spTgt spid="2140">
                                            <p:txEl>
                                              <p:pRg st="0" end="0"/>
                                            </p:txEl>
                                          </p:spTgt>
                                        </p:tgtEl>
                                        <p:attrNameLst>
                                          <p:attrName>style.visibility</p:attrName>
                                        </p:attrNameLst>
                                      </p:cBhvr>
                                      <p:to>
                                        <p:strVal val="visible"/>
                                      </p:to>
                                    </p:set>
                                    <p:animEffect transition="in" filter="fade">
                                      <p:cBhvr>
                                        <p:cTn id="264" dur="500"/>
                                        <p:tgtEl>
                                          <p:spTgt spid="2140">
                                            <p:txEl>
                                              <p:pRg st="0" end="0"/>
                                            </p:txEl>
                                          </p:spTgt>
                                        </p:tgtEl>
                                      </p:cBhvr>
                                    </p:animEffect>
                                  </p:childTnLst>
                                </p:cTn>
                              </p:par>
                            </p:childTnLst>
                          </p:cTn>
                        </p:par>
                        <p:par>
                          <p:cTn id="265" fill="hold">
                            <p:stCondLst>
                              <p:cond delay="12000"/>
                            </p:stCondLst>
                            <p:childTnLst>
                              <p:par>
                                <p:cTn id="266" presetID="10" presetClass="entr" presetSubtype="0" fill="hold" nodeType="afterEffect">
                                  <p:stCondLst>
                                    <p:cond delay="0"/>
                                  </p:stCondLst>
                                  <p:childTnLst>
                                    <p:set>
                                      <p:cBhvr>
                                        <p:cTn id="267" dur="1" fill="hold">
                                          <p:stCondLst>
                                            <p:cond delay="0"/>
                                          </p:stCondLst>
                                        </p:cTn>
                                        <p:tgtEl>
                                          <p:spTgt spid="2140">
                                            <p:txEl>
                                              <p:pRg st="1" end="1"/>
                                            </p:txEl>
                                          </p:spTgt>
                                        </p:tgtEl>
                                        <p:attrNameLst>
                                          <p:attrName>style.visibility</p:attrName>
                                        </p:attrNameLst>
                                      </p:cBhvr>
                                      <p:to>
                                        <p:strVal val="visible"/>
                                      </p:to>
                                    </p:set>
                                    <p:animEffect transition="in" filter="fade">
                                      <p:cBhvr>
                                        <p:cTn id="268" dur="500"/>
                                        <p:tgtEl>
                                          <p:spTgt spid="2140">
                                            <p:txEl>
                                              <p:pRg st="1" end="1"/>
                                            </p:txEl>
                                          </p:spTgt>
                                        </p:tgtEl>
                                      </p:cBhvr>
                                    </p:animEffect>
                                  </p:childTnLst>
                                </p:cTn>
                              </p:par>
                            </p:childTnLst>
                          </p:cTn>
                        </p:par>
                        <p:par>
                          <p:cTn id="269" fill="hold">
                            <p:stCondLst>
                              <p:cond delay="12500"/>
                            </p:stCondLst>
                            <p:childTnLst>
                              <p:par>
                                <p:cTn id="270" presetID="10" presetClass="entr" presetSubtype="0" fill="hold" nodeType="afterEffect">
                                  <p:stCondLst>
                                    <p:cond delay="0"/>
                                  </p:stCondLst>
                                  <p:childTnLst>
                                    <p:set>
                                      <p:cBhvr>
                                        <p:cTn id="271" dur="1" fill="hold">
                                          <p:stCondLst>
                                            <p:cond delay="0"/>
                                          </p:stCondLst>
                                        </p:cTn>
                                        <p:tgtEl>
                                          <p:spTgt spid="2140">
                                            <p:txEl>
                                              <p:pRg st="2" end="2"/>
                                            </p:txEl>
                                          </p:spTgt>
                                        </p:tgtEl>
                                        <p:attrNameLst>
                                          <p:attrName>style.visibility</p:attrName>
                                        </p:attrNameLst>
                                      </p:cBhvr>
                                      <p:to>
                                        <p:strVal val="visible"/>
                                      </p:to>
                                    </p:set>
                                    <p:animEffect transition="in" filter="fade">
                                      <p:cBhvr>
                                        <p:cTn id="272" dur="500"/>
                                        <p:tgtEl>
                                          <p:spTgt spid="2140">
                                            <p:txEl>
                                              <p:pRg st="2" end="2"/>
                                            </p:txEl>
                                          </p:spTgt>
                                        </p:tgtEl>
                                      </p:cBhvr>
                                    </p:animEffect>
                                  </p:childTnLst>
                                </p:cTn>
                              </p:par>
                            </p:childTnLst>
                          </p:cTn>
                        </p:par>
                        <p:par>
                          <p:cTn id="273" fill="hold">
                            <p:stCondLst>
                              <p:cond delay="13000"/>
                            </p:stCondLst>
                            <p:childTnLst>
                              <p:par>
                                <p:cTn id="274" presetID="10" presetClass="entr" presetSubtype="0" fill="hold" nodeType="afterEffect">
                                  <p:stCondLst>
                                    <p:cond delay="0"/>
                                  </p:stCondLst>
                                  <p:childTnLst>
                                    <p:set>
                                      <p:cBhvr>
                                        <p:cTn id="275" dur="1" fill="hold">
                                          <p:stCondLst>
                                            <p:cond delay="0"/>
                                          </p:stCondLst>
                                        </p:cTn>
                                        <p:tgtEl>
                                          <p:spTgt spid="2140">
                                            <p:txEl>
                                              <p:pRg st="3" end="3"/>
                                            </p:txEl>
                                          </p:spTgt>
                                        </p:tgtEl>
                                        <p:attrNameLst>
                                          <p:attrName>style.visibility</p:attrName>
                                        </p:attrNameLst>
                                      </p:cBhvr>
                                      <p:to>
                                        <p:strVal val="visible"/>
                                      </p:to>
                                    </p:set>
                                    <p:animEffect transition="in" filter="fade">
                                      <p:cBhvr>
                                        <p:cTn id="276" dur="500"/>
                                        <p:tgtEl>
                                          <p:spTgt spid="2140">
                                            <p:txEl>
                                              <p:pRg st="3" end="3"/>
                                            </p:txEl>
                                          </p:spTgt>
                                        </p:tgtEl>
                                      </p:cBhvr>
                                    </p:animEffect>
                                  </p:childTnLst>
                                </p:cTn>
                              </p:par>
                            </p:childTnLst>
                          </p:cTn>
                        </p:par>
                        <p:par>
                          <p:cTn id="277" fill="hold">
                            <p:stCondLst>
                              <p:cond delay="13500"/>
                            </p:stCondLst>
                            <p:childTnLst>
                              <p:par>
                                <p:cTn id="278" presetID="10" presetClass="entr" presetSubtype="0" fill="hold" nodeType="afterEffect">
                                  <p:stCondLst>
                                    <p:cond delay="0"/>
                                  </p:stCondLst>
                                  <p:childTnLst>
                                    <p:set>
                                      <p:cBhvr>
                                        <p:cTn id="279" dur="1" fill="hold">
                                          <p:stCondLst>
                                            <p:cond delay="0"/>
                                          </p:stCondLst>
                                        </p:cTn>
                                        <p:tgtEl>
                                          <p:spTgt spid="2140">
                                            <p:txEl>
                                              <p:pRg st="4" end="4"/>
                                            </p:txEl>
                                          </p:spTgt>
                                        </p:tgtEl>
                                        <p:attrNameLst>
                                          <p:attrName>style.visibility</p:attrName>
                                        </p:attrNameLst>
                                      </p:cBhvr>
                                      <p:to>
                                        <p:strVal val="visible"/>
                                      </p:to>
                                    </p:set>
                                    <p:animEffect transition="in" filter="fade">
                                      <p:cBhvr>
                                        <p:cTn id="280" dur="500"/>
                                        <p:tgtEl>
                                          <p:spTgt spid="2140">
                                            <p:txEl>
                                              <p:pRg st="4" end="4"/>
                                            </p:txEl>
                                          </p:spTgt>
                                        </p:tgtEl>
                                      </p:cBhvr>
                                    </p:animEffect>
                                  </p:childTnLst>
                                </p:cTn>
                              </p:par>
                            </p:childTnLst>
                          </p:cTn>
                        </p:par>
                        <p:par>
                          <p:cTn id="281" fill="hold">
                            <p:stCondLst>
                              <p:cond delay="14000"/>
                            </p:stCondLst>
                            <p:childTnLst>
                              <p:par>
                                <p:cTn id="282" presetID="10" presetClass="entr" presetSubtype="0" fill="hold" nodeType="afterEffect">
                                  <p:stCondLst>
                                    <p:cond delay="0"/>
                                  </p:stCondLst>
                                  <p:childTnLst>
                                    <p:set>
                                      <p:cBhvr>
                                        <p:cTn id="283" dur="1" fill="hold">
                                          <p:stCondLst>
                                            <p:cond delay="0"/>
                                          </p:stCondLst>
                                        </p:cTn>
                                        <p:tgtEl>
                                          <p:spTgt spid="2140">
                                            <p:txEl>
                                              <p:pRg st="5" end="5"/>
                                            </p:txEl>
                                          </p:spTgt>
                                        </p:tgtEl>
                                        <p:attrNameLst>
                                          <p:attrName>style.visibility</p:attrName>
                                        </p:attrNameLst>
                                      </p:cBhvr>
                                      <p:to>
                                        <p:strVal val="visible"/>
                                      </p:to>
                                    </p:set>
                                    <p:animEffect transition="in" filter="fade">
                                      <p:cBhvr>
                                        <p:cTn id="284" dur="500"/>
                                        <p:tgtEl>
                                          <p:spTgt spid="2140">
                                            <p:txEl>
                                              <p:pRg st="5" end="5"/>
                                            </p:txEl>
                                          </p:spTgt>
                                        </p:tgtEl>
                                      </p:cBhvr>
                                    </p:animEffect>
                                  </p:childTnLst>
                                </p:cTn>
                              </p:par>
                            </p:childTnLst>
                          </p:cTn>
                        </p:par>
                        <p:par>
                          <p:cTn id="285" fill="hold">
                            <p:stCondLst>
                              <p:cond delay="14500"/>
                            </p:stCondLst>
                            <p:childTnLst>
                              <p:par>
                                <p:cTn id="286" presetID="10" presetClass="entr" presetSubtype="0" fill="hold" nodeType="afterEffect">
                                  <p:stCondLst>
                                    <p:cond delay="0"/>
                                  </p:stCondLst>
                                  <p:childTnLst>
                                    <p:set>
                                      <p:cBhvr>
                                        <p:cTn id="287" dur="1" fill="hold">
                                          <p:stCondLst>
                                            <p:cond delay="0"/>
                                          </p:stCondLst>
                                        </p:cTn>
                                        <p:tgtEl>
                                          <p:spTgt spid="2140">
                                            <p:txEl>
                                              <p:pRg st="6" end="6"/>
                                            </p:txEl>
                                          </p:spTgt>
                                        </p:tgtEl>
                                        <p:attrNameLst>
                                          <p:attrName>style.visibility</p:attrName>
                                        </p:attrNameLst>
                                      </p:cBhvr>
                                      <p:to>
                                        <p:strVal val="visible"/>
                                      </p:to>
                                    </p:set>
                                    <p:animEffect transition="in" filter="fade">
                                      <p:cBhvr>
                                        <p:cTn id="288" dur="500"/>
                                        <p:tgtEl>
                                          <p:spTgt spid="2140">
                                            <p:txEl>
                                              <p:pRg st="6" end="6"/>
                                            </p:txEl>
                                          </p:spTgt>
                                        </p:tgtEl>
                                      </p:cBhvr>
                                    </p:animEffect>
                                  </p:childTnLst>
                                </p:cTn>
                              </p:par>
                            </p:childTnLst>
                          </p:cTn>
                        </p:par>
                        <p:par>
                          <p:cTn id="289" fill="hold">
                            <p:stCondLst>
                              <p:cond delay="15000"/>
                            </p:stCondLst>
                            <p:childTnLst>
                              <p:par>
                                <p:cTn id="290" presetID="10" presetClass="entr" presetSubtype="0" fill="hold" nodeType="afterEffect">
                                  <p:stCondLst>
                                    <p:cond delay="0"/>
                                  </p:stCondLst>
                                  <p:childTnLst>
                                    <p:set>
                                      <p:cBhvr>
                                        <p:cTn id="291" dur="1" fill="hold">
                                          <p:stCondLst>
                                            <p:cond delay="0"/>
                                          </p:stCondLst>
                                        </p:cTn>
                                        <p:tgtEl>
                                          <p:spTgt spid="2140">
                                            <p:txEl>
                                              <p:pRg st="7" end="7"/>
                                            </p:txEl>
                                          </p:spTgt>
                                        </p:tgtEl>
                                        <p:attrNameLst>
                                          <p:attrName>style.visibility</p:attrName>
                                        </p:attrNameLst>
                                      </p:cBhvr>
                                      <p:to>
                                        <p:strVal val="visible"/>
                                      </p:to>
                                    </p:set>
                                    <p:animEffect transition="in" filter="fade">
                                      <p:cBhvr>
                                        <p:cTn id="292" dur="500"/>
                                        <p:tgtEl>
                                          <p:spTgt spid="2140">
                                            <p:txEl>
                                              <p:pRg st="7" end="7"/>
                                            </p:txEl>
                                          </p:spTgt>
                                        </p:tgtEl>
                                      </p:cBhvr>
                                    </p:animEffect>
                                  </p:childTnLst>
                                </p:cTn>
                              </p:par>
                            </p:childTnLst>
                          </p:cTn>
                        </p:par>
                        <p:par>
                          <p:cTn id="293" fill="hold">
                            <p:stCondLst>
                              <p:cond delay="15500"/>
                            </p:stCondLst>
                            <p:childTnLst>
                              <p:par>
                                <p:cTn id="294" presetID="10" presetClass="entr" presetSubtype="0" fill="hold" nodeType="afterEffect">
                                  <p:stCondLst>
                                    <p:cond delay="0"/>
                                  </p:stCondLst>
                                  <p:childTnLst>
                                    <p:set>
                                      <p:cBhvr>
                                        <p:cTn id="295" dur="1" fill="hold">
                                          <p:stCondLst>
                                            <p:cond delay="0"/>
                                          </p:stCondLst>
                                        </p:cTn>
                                        <p:tgtEl>
                                          <p:spTgt spid="2140">
                                            <p:txEl>
                                              <p:pRg st="8" end="8"/>
                                            </p:txEl>
                                          </p:spTgt>
                                        </p:tgtEl>
                                        <p:attrNameLst>
                                          <p:attrName>style.visibility</p:attrName>
                                        </p:attrNameLst>
                                      </p:cBhvr>
                                      <p:to>
                                        <p:strVal val="visible"/>
                                      </p:to>
                                    </p:set>
                                    <p:animEffect transition="in" filter="fade">
                                      <p:cBhvr>
                                        <p:cTn id="296" dur="500"/>
                                        <p:tgtEl>
                                          <p:spTgt spid="2140">
                                            <p:txEl>
                                              <p:pRg st="8" end="8"/>
                                            </p:txEl>
                                          </p:spTgt>
                                        </p:tgtEl>
                                      </p:cBhvr>
                                    </p:animEffect>
                                  </p:childTnLst>
                                </p:cTn>
                              </p:par>
                            </p:childTnLst>
                          </p:cTn>
                        </p:par>
                        <p:par>
                          <p:cTn id="297" fill="hold">
                            <p:stCondLst>
                              <p:cond delay="16000"/>
                            </p:stCondLst>
                            <p:childTnLst>
                              <p:par>
                                <p:cTn id="298" presetID="10" presetClass="entr" presetSubtype="0" fill="hold" nodeType="afterEffect">
                                  <p:stCondLst>
                                    <p:cond delay="0"/>
                                  </p:stCondLst>
                                  <p:childTnLst>
                                    <p:set>
                                      <p:cBhvr>
                                        <p:cTn id="299" dur="1" fill="hold">
                                          <p:stCondLst>
                                            <p:cond delay="0"/>
                                          </p:stCondLst>
                                        </p:cTn>
                                        <p:tgtEl>
                                          <p:spTgt spid="2141">
                                            <p:txEl>
                                              <p:pRg st="0" end="0"/>
                                            </p:txEl>
                                          </p:spTgt>
                                        </p:tgtEl>
                                        <p:attrNameLst>
                                          <p:attrName>style.visibility</p:attrName>
                                        </p:attrNameLst>
                                      </p:cBhvr>
                                      <p:to>
                                        <p:strVal val="visible"/>
                                      </p:to>
                                    </p:set>
                                    <p:animEffect transition="in" filter="fade">
                                      <p:cBhvr>
                                        <p:cTn id="300" dur="500"/>
                                        <p:tgtEl>
                                          <p:spTgt spid="2141">
                                            <p:txEl>
                                              <p:pRg st="0" end="0"/>
                                            </p:txEl>
                                          </p:spTgt>
                                        </p:tgtEl>
                                      </p:cBhvr>
                                    </p:animEffect>
                                  </p:childTnLst>
                                </p:cTn>
                              </p:par>
                            </p:childTnLst>
                          </p:cTn>
                        </p:par>
                        <p:par>
                          <p:cTn id="301" fill="hold">
                            <p:stCondLst>
                              <p:cond delay="16500"/>
                            </p:stCondLst>
                            <p:childTnLst>
                              <p:par>
                                <p:cTn id="302" presetID="10" presetClass="entr" presetSubtype="0" fill="hold" nodeType="afterEffect">
                                  <p:stCondLst>
                                    <p:cond delay="0"/>
                                  </p:stCondLst>
                                  <p:childTnLst>
                                    <p:set>
                                      <p:cBhvr>
                                        <p:cTn id="303" dur="1" fill="hold">
                                          <p:stCondLst>
                                            <p:cond delay="0"/>
                                          </p:stCondLst>
                                        </p:cTn>
                                        <p:tgtEl>
                                          <p:spTgt spid="2141">
                                            <p:txEl>
                                              <p:pRg st="1" end="1"/>
                                            </p:txEl>
                                          </p:spTgt>
                                        </p:tgtEl>
                                        <p:attrNameLst>
                                          <p:attrName>style.visibility</p:attrName>
                                        </p:attrNameLst>
                                      </p:cBhvr>
                                      <p:to>
                                        <p:strVal val="visible"/>
                                      </p:to>
                                    </p:set>
                                    <p:animEffect transition="in" filter="fade">
                                      <p:cBhvr>
                                        <p:cTn id="304" dur="500"/>
                                        <p:tgtEl>
                                          <p:spTgt spid="2141">
                                            <p:txEl>
                                              <p:pRg st="1" end="1"/>
                                            </p:txEl>
                                          </p:spTgt>
                                        </p:tgtEl>
                                      </p:cBhvr>
                                    </p:animEffect>
                                  </p:childTnLst>
                                </p:cTn>
                              </p:par>
                            </p:childTnLst>
                          </p:cTn>
                        </p:par>
                        <p:par>
                          <p:cTn id="305" fill="hold">
                            <p:stCondLst>
                              <p:cond delay="17000"/>
                            </p:stCondLst>
                            <p:childTnLst>
                              <p:par>
                                <p:cTn id="306" presetID="10" presetClass="entr" presetSubtype="0" fill="hold" nodeType="afterEffect">
                                  <p:stCondLst>
                                    <p:cond delay="0"/>
                                  </p:stCondLst>
                                  <p:childTnLst>
                                    <p:set>
                                      <p:cBhvr>
                                        <p:cTn id="307" dur="1" fill="hold">
                                          <p:stCondLst>
                                            <p:cond delay="0"/>
                                          </p:stCondLst>
                                        </p:cTn>
                                        <p:tgtEl>
                                          <p:spTgt spid="2141">
                                            <p:txEl>
                                              <p:pRg st="2" end="2"/>
                                            </p:txEl>
                                          </p:spTgt>
                                        </p:tgtEl>
                                        <p:attrNameLst>
                                          <p:attrName>style.visibility</p:attrName>
                                        </p:attrNameLst>
                                      </p:cBhvr>
                                      <p:to>
                                        <p:strVal val="visible"/>
                                      </p:to>
                                    </p:set>
                                    <p:animEffect transition="in" filter="fade">
                                      <p:cBhvr>
                                        <p:cTn id="308" dur="500"/>
                                        <p:tgtEl>
                                          <p:spTgt spid="2141">
                                            <p:txEl>
                                              <p:pRg st="2" end="2"/>
                                            </p:txEl>
                                          </p:spTgt>
                                        </p:tgtEl>
                                      </p:cBhvr>
                                    </p:animEffect>
                                  </p:childTnLst>
                                </p:cTn>
                              </p:par>
                            </p:childTnLst>
                          </p:cTn>
                        </p:par>
                        <p:par>
                          <p:cTn id="309" fill="hold">
                            <p:stCondLst>
                              <p:cond delay="17500"/>
                            </p:stCondLst>
                            <p:childTnLst>
                              <p:par>
                                <p:cTn id="310" presetID="10" presetClass="entr" presetSubtype="0" fill="hold" nodeType="afterEffect">
                                  <p:stCondLst>
                                    <p:cond delay="0"/>
                                  </p:stCondLst>
                                  <p:childTnLst>
                                    <p:set>
                                      <p:cBhvr>
                                        <p:cTn id="311" dur="1" fill="hold">
                                          <p:stCondLst>
                                            <p:cond delay="0"/>
                                          </p:stCondLst>
                                        </p:cTn>
                                        <p:tgtEl>
                                          <p:spTgt spid="2141">
                                            <p:txEl>
                                              <p:pRg st="3" end="3"/>
                                            </p:txEl>
                                          </p:spTgt>
                                        </p:tgtEl>
                                        <p:attrNameLst>
                                          <p:attrName>style.visibility</p:attrName>
                                        </p:attrNameLst>
                                      </p:cBhvr>
                                      <p:to>
                                        <p:strVal val="visible"/>
                                      </p:to>
                                    </p:set>
                                    <p:animEffect transition="in" filter="fade">
                                      <p:cBhvr>
                                        <p:cTn id="312" dur="500"/>
                                        <p:tgtEl>
                                          <p:spTgt spid="2141">
                                            <p:txEl>
                                              <p:pRg st="3" end="3"/>
                                            </p:txEl>
                                          </p:spTgt>
                                        </p:tgtEl>
                                      </p:cBhvr>
                                    </p:animEffect>
                                  </p:childTnLst>
                                </p:cTn>
                              </p:par>
                            </p:childTnLst>
                          </p:cTn>
                        </p:par>
                        <p:par>
                          <p:cTn id="313" fill="hold">
                            <p:stCondLst>
                              <p:cond delay="18000"/>
                            </p:stCondLst>
                            <p:childTnLst>
                              <p:par>
                                <p:cTn id="314" presetID="10" presetClass="entr" presetSubtype="0" fill="hold" nodeType="afterEffect">
                                  <p:stCondLst>
                                    <p:cond delay="0"/>
                                  </p:stCondLst>
                                  <p:childTnLst>
                                    <p:set>
                                      <p:cBhvr>
                                        <p:cTn id="315" dur="1" fill="hold">
                                          <p:stCondLst>
                                            <p:cond delay="0"/>
                                          </p:stCondLst>
                                        </p:cTn>
                                        <p:tgtEl>
                                          <p:spTgt spid="2141">
                                            <p:txEl>
                                              <p:pRg st="4" end="4"/>
                                            </p:txEl>
                                          </p:spTgt>
                                        </p:tgtEl>
                                        <p:attrNameLst>
                                          <p:attrName>style.visibility</p:attrName>
                                        </p:attrNameLst>
                                      </p:cBhvr>
                                      <p:to>
                                        <p:strVal val="visible"/>
                                      </p:to>
                                    </p:set>
                                    <p:animEffect transition="in" filter="fade">
                                      <p:cBhvr>
                                        <p:cTn id="316" dur="500"/>
                                        <p:tgtEl>
                                          <p:spTgt spid="2141">
                                            <p:txEl>
                                              <p:pRg st="4" end="4"/>
                                            </p:txEl>
                                          </p:spTgt>
                                        </p:tgtEl>
                                      </p:cBhvr>
                                    </p:animEffect>
                                  </p:childTnLst>
                                </p:cTn>
                              </p:par>
                            </p:childTnLst>
                          </p:cTn>
                        </p:par>
                        <p:par>
                          <p:cTn id="317" fill="hold">
                            <p:stCondLst>
                              <p:cond delay="18500"/>
                            </p:stCondLst>
                            <p:childTnLst>
                              <p:par>
                                <p:cTn id="318" presetID="10" presetClass="entr" presetSubtype="0" fill="hold" nodeType="afterEffect">
                                  <p:stCondLst>
                                    <p:cond delay="0"/>
                                  </p:stCondLst>
                                  <p:childTnLst>
                                    <p:set>
                                      <p:cBhvr>
                                        <p:cTn id="319" dur="1" fill="hold">
                                          <p:stCondLst>
                                            <p:cond delay="0"/>
                                          </p:stCondLst>
                                        </p:cTn>
                                        <p:tgtEl>
                                          <p:spTgt spid="2141">
                                            <p:txEl>
                                              <p:pRg st="5" end="5"/>
                                            </p:txEl>
                                          </p:spTgt>
                                        </p:tgtEl>
                                        <p:attrNameLst>
                                          <p:attrName>style.visibility</p:attrName>
                                        </p:attrNameLst>
                                      </p:cBhvr>
                                      <p:to>
                                        <p:strVal val="visible"/>
                                      </p:to>
                                    </p:set>
                                    <p:animEffect transition="in" filter="fade">
                                      <p:cBhvr>
                                        <p:cTn id="320" dur="500"/>
                                        <p:tgtEl>
                                          <p:spTgt spid="2141">
                                            <p:txEl>
                                              <p:pRg st="5" end="5"/>
                                            </p:txEl>
                                          </p:spTgt>
                                        </p:tgtEl>
                                      </p:cBhvr>
                                    </p:animEffect>
                                  </p:childTnLst>
                                </p:cTn>
                              </p:par>
                            </p:childTnLst>
                          </p:cTn>
                        </p:par>
                        <p:par>
                          <p:cTn id="321" fill="hold">
                            <p:stCondLst>
                              <p:cond delay="19000"/>
                            </p:stCondLst>
                            <p:childTnLst>
                              <p:par>
                                <p:cTn id="322" presetID="10" presetClass="entr" presetSubtype="0" fill="hold" nodeType="afterEffect">
                                  <p:stCondLst>
                                    <p:cond delay="0"/>
                                  </p:stCondLst>
                                  <p:childTnLst>
                                    <p:set>
                                      <p:cBhvr>
                                        <p:cTn id="323" dur="1" fill="hold">
                                          <p:stCondLst>
                                            <p:cond delay="0"/>
                                          </p:stCondLst>
                                        </p:cTn>
                                        <p:tgtEl>
                                          <p:spTgt spid="2141">
                                            <p:txEl>
                                              <p:pRg st="6" end="6"/>
                                            </p:txEl>
                                          </p:spTgt>
                                        </p:tgtEl>
                                        <p:attrNameLst>
                                          <p:attrName>style.visibility</p:attrName>
                                        </p:attrNameLst>
                                      </p:cBhvr>
                                      <p:to>
                                        <p:strVal val="visible"/>
                                      </p:to>
                                    </p:set>
                                    <p:animEffect transition="in" filter="fade">
                                      <p:cBhvr>
                                        <p:cTn id="324" dur="500"/>
                                        <p:tgtEl>
                                          <p:spTgt spid="2141">
                                            <p:txEl>
                                              <p:pRg st="6" end="6"/>
                                            </p:txEl>
                                          </p:spTgt>
                                        </p:tgtEl>
                                      </p:cBhvr>
                                    </p:animEffect>
                                  </p:childTnLst>
                                </p:cTn>
                              </p:par>
                            </p:childTnLst>
                          </p:cTn>
                        </p:par>
                        <p:par>
                          <p:cTn id="325" fill="hold">
                            <p:stCondLst>
                              <p:cond delay="19500"/>
                            </p:stCondLst>
                            <p:childTnLst>
                              <p:par>
                                <p:cTn id="326" presetID="10" presetClass="entr" presetSubtype="0" fill="hold" nodeType="afterEffect">
                                  <p:stCondLst>
                                    <p:cond delay="0"/>
                                  </p:stCondLst>
                                  <p:childTnLst>
                                    <p:set>
                                      <p:cBhvr>
                                        <p:cTn id="327" dur="1" fill="hold">
                                          <p:stCondLst>
                                            <p:cond delay="0"/>
                                          </p:stCondLst>
                                        </p:cTn>
                                        <p:tgtEl>
                                          <p:spTgt spid="2141">
                                            <p:txEl>
                                              <p:pRg st="7" end="7"/>
                                            </p:txEl>
                                          </p:spTgt>
                                        </p:tgtEl>
                                        <p:attrNameLst>
                                          <p:attrName>style.visibility</p:attrName>
                                        </p:attrNameLst>
                                      </p:cBhvr>
                                      <p:to>
                                        <p:strVal val="visible"/>
                                      </p:to>
                                    </p:set>
                                    <p:animEffect transition="in" filter="fade">
                                      <p:cBhvr>
                                        <p:cTn id="328" dur="500"/>
                                        <p:tgtEl>
                                          <p:spTgt spid="2141">
                                            <p:txEl>
                                              <p:pRg st="7" end="7"/>
                                            </p:txEl>
                                          </p:spTgt>
                                        </p:tgtEl>
                                      </p:cBhvr>
                                    </p:animEffect>
                                  </p:childTnLst>
                                </p:cTn>
                              </p:par>
                            </p:childTnLst>
                          </p:cTn>
                        </p:par>
                        <p:par>
                          <p:cTn id="329" fill="hold">
                            <p:stCondLst>
                              <p:cond delay="20000"/>
                            </p:stCondLst>
                            <p:childTnLst>
                              <p:par>
                                <p:cTn id="330" presetID="10" presetClass="entr" presetSubtype="0" fill="hold" nodeType="afterEffect">
                                  <p:stCondLst>
                                    <p:cond delay="0"/>
                                  </p:stCondLst>
                                  <p:childTnLst>
                                    <p:set>
                                      <p:cBhvr>
                                        <p:cTn id="331" dur="1" fill="hold">
                                          <p:stCondLst>
                                            <p:cond delay="0"/>
                                          </p:stCondLst>
                                        </p:cTn>
                                        <p:tgtEl>
                                          <p:spTgt spid="2141">
                                            <p:txEl>
                                              <p:pRg st="8" end="8"/>
                                            </p:txEl>
                                          </p:spTgt>
                                        </p:tgtEl>
                                        <p:attrNameLst>
                                          <p:attrName>style.visibility</p:attrName>
                                        </p:attrNameLst>
                                      </p:cBhvr>
                                      <p:to>
                                        <p:strVal val="visible"/>
                                      </p:to>
                                    </p:set>
                                    <p:animEffect transition="in" filter="fade">
                                      <p:cBhvr>
                                        <p:cTn id="332" dur="500"/>
                                        <p:tgtEl>
                                          <p:spTgt spid="214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 Column - Vertical">
  <p:cSld name="1 Column - Vertical">
    <p:spTree>
      <p:nvGrpSpPr>
        <p:cNvPr id="1" name="Shape 2142"/>
        <p:cNvGrpSpPr/>
        <p:nvPr/>
      </p:nvGrpSpPr>
      <p:grpSpPr>
        <a:xfrm>
          <a:off x="0" y="0"/>
          <a:ext cx="0" cy="0"/>
          <a:chOff x="0" y="0"/>
          <a:chExt cx="0" cy="0"/>
        </a:xfrm>
      </p:grpSpPr>
      <p:sp>
        <p:nvSpPr>
          <p:cNvPr id="2143" name="Google Shape;2143;p37"/>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44" name="Google Shape;2144;p37"/>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45" name="Google Shape;2145;p37"/>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46" name="Google Shape;2146;p37"/>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47" name="Google Shape;2147;p37"/>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48" name="Google Shape;2148;p37"/>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149" name="Google Shape;2149;p37"/>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150" name="Google Shape;2150;p37"/>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51" name="Google Shape;2151;p37"/>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52" name="Google Shape;2152;p37"/>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53" name="Google Shape;2153;p37"/>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54" name="Google Shape;2154;p37"/>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55" name="Google Shape;2155;p37"/>
          <p:cNvSpPr txBox="1">
            <a:spLocks noGrp="1"/>
          </p:cNvSpPr>
          <p:nvPr>
            <p:ph type="body" idx="2"/>
          </p:nvPr>
        </p:nvSpPr>
        <p:spPr>
          <a:xfrm>
            <a:off x="678548" y="1275606"/>
            <a:ext cx="2633100" cy="3121500"/>
          </a:xfrm>
          <a:prstGeom prst="rect">
            <a:avLst/>
          </a:prstGeom>
          <a:noFill/>
          <a:ln>
            <a:noFill/>
          </a:ln>
        </p:spPr>
        <p:txBody>
          <a:bodyPr spcFirstLastPara="1" wrap="square" lIns="81650" tIns="40825" rIns="81650" bIns="40825" anchor="ctr" anchorCtr="0">
            <a:noAutofit/>
          </a:bodyPr>
          <a:lstStyle>
            <a:lvl1pPr marL="457200" lvl="0" indent="-368300" algn="l" rtl="0">
              <a:spcBef>
                <a:spcPts val="400"/>
              </a:spcBef>
              <a:spcAft>
                <a:spcPts val="0"/>
              </a:spcAft>
              <a:buClr>
                <a:schemeClr val="dk1"/>
              </a:buClr>
              <a:buSzPts val="2200"/>
              <a:buFont typeface="Aleo"/>
              <a:buChar char="●"/>
              <a:defRPr sz="2200">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56" name="Google Shape;2156;p37"/>
          <p:cNvSpPr txBox="1">
            <a:spLocks noGrp="1"/>
          </p:cNvSpPr>
          <p:nvPr>
            <p:ph type="body" idx="3"/>
          </p:nvPr>
        </p:nvSpPr>
        <p:spPr>
          <a:xfrm>
            <a:off x="3347760" y="2152474"/>
            <a:ext cx="5369700" cy="1391400"/>
          </a:xfrm>
          <a:prstGeom prst="rect">
            <a:avLst/>
          </a:prstGeom>
          <a:no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chemeClr val="dk1"/>
              </a:buClr>
              <a:buSzPts val="1600"/>
              <a:buFont typeface="Aleo Light"/>
              <a:buChar char="●"/>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47"/>
                                        </p:tgtEl>
                                        <p:attrNameLst>
                                          <p:attrName>style.visibility</p:attrName>
                                        </p:attrNameLst>
                                      </p:cBhvr>
                                      <p:to>
                                        <p:strVal val="visible"/>
                                      </p:to>
                                    </p:set>
                                    <p:anim calcmode="lin" valueType="num">
                                      <p:cBhvr additive="base">
                                        <p:cTn id="7" dur="500"/>
                                        <p:tgtEl>
                                          <p:spTgt spid="214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46"/>
                                        </p:tgtEl>
                                        <p:attrNameLst>
                                          <p:attrName>style.visibility</p:attrName>
                                        </p:attrNameLst>
                                      </p:cBhvr>
                                      <p:to>
                                        <p:strVal val="visible"/>
                                      </p:to>
                                    </p:set>
                                    <p:anim calcmode="lin" valueType="num">
                                      <p:cBhvr additive="base">
                                        <p:cTn id="10" dur="500"/>
                                        <p:tgtEl>
                                          <p:spTgt spid="214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144"/>
                                        </p:tgtEl>
                                        <p:attrNameLst>
                                          <p:attrName>style.visibility</p:attrName>
                                        </p:attrNameLst>
                                      </p:cBhvr>
                                      <p:to>
                                        <p:strVal val="visible"/>
                                      </p:to>
                                    </p:set>
                                    <p:anim calcmode="lin" valueType="num">
                                      <p:cBhvr additive="base">
                                        <p:cTn id="13" dur="500"/>
                                        <p:tgtEl>
                                          <p:spTgt spid="2144"/>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145"/>
                                        </p:tgtEl>
                                        <p:attrNameLst>
                                          <p:attrName>style.visibility</p:attrName>
                                        </p:attrNameLst>
                                      </p:cBhvr>
                                      <p:to>
                                        <p:strVal val="visible"/>
                                      </p:to>
                                    </p:set>
                                    <p:anim calcmode="lin" valueType="num">
                                      <p:cBhvr additive="base">
                                        <p:cTn id="16" dur="500"/>
                                        <p:tgtEl>
                                          <p:spTgt spid="2145"/>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148"/>
                                        </p:tgtEl>
                                        <p:attrNameLst>
                                          <p:attrName>style.visibility</p:attrName>
                                        </p:attrNameLst>
                                      </p:cBhvr>
                                      <p:to>
                                        <p:strVal val="visible"/>
                                      </p:to>
                                    </p:set>
                                    <p:anim calcmode="lin" valueType="num">
                                      <p:cBhvr additive="base">
                                        <p:cTn id="19" dur="500"/>
                                        <p:tgtEl>
                                          <p:spTgt spid="2148"/>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153"/>
                                        </p:tgtEl>
                                        <p:attrNameLst>
                                          <p:attrName>style.visibility</p:attrName>
                                        </p:attrNameLst>
                                      </p:cBhvr>
                                      <p:to>
                                        <p:strVal val="visible"/>
                                      </p:to>
                                    </p:set>
                                    <p:anim calcmode="lin" valueType="num">
                                      <p:cBhvr additive="base">
                                        <p:cTn id="22" dur="500"/>
                                        <p:tgtEl>
                                          <p:spTgt spid="2153"/>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52"/>
                                        </p:tgtEl>
                                        <p:attrNameLst>
                                          <p:attrName>style.visibility</p:attrName>
                                        </p:attrNameLst>
                                      </p:cBhvr>
                                      <p:to>
                                        <p:strVal val="visible"/>
                                      </p:to>
                                    </p:set>
                                    <p:anim calcmode="lin" valueType="num">
                                      <p:cBhvr additive="base">
                                        <p:cTn id="25" dur="500"/>
                                        <p:tgtEl>
                                          <p:spTgt spid="2152"/>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151"/>
                                        </p:tgtEl>
                                        <p:attrNameLst>
                                          <p:attrName>style.visibility</p:attrName>
                                        </p:attrNameLst>
                                      </p:cBhvr>
                                      <p:to>
                                        <p:strVal val="visible"/>
                                      </p:to>
                                    </p:set>
                                    <p:anim calcmode="lin" valueType="num">
                                      <p:cBhvr additive="base">
                                        <p:cTn id="28" dur="500"/>
                                        <p:tgtEl>
                                          <p:spTgt spid="2151"/>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154"/>
                                        </p:tgtEl>
                                        <p:attrNameLst>
                                          <p:attrName>style.visibility</p:attrName>
                                        </p:attrNameLst>
                                      </p:cBhvr>
                                      <p:to>
                                        <p:strVal val="visible"/>
                                      </p:to>
                                    </p:set>
                                    <p:anim calcmode="lin" valueType="num">
                                      <p:cBhvr additive="base">
                                        <p:cTn id="31" dur="500"/>
                                        <p:tgtEl>
                                          <p:spTgt spid="2154"/>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150"/>
                                        </p:tgtEl>
                                        <p:attrNameLst>
                                          <p:attrName>style.visibility</p:attrName>
                                        </p:attrNameLst>
                                      </p:cBhvr>
                                      <p:to>
                                        <p:strVal val="visible"/>
                                      </p:to>
                                    </p:set>
                                    <p:animEffect transition="in" filter="fade">
                                      <p:cBhvr>
                                        <p:cTn id="34" dur="500"/>
                                        <p:tgtEl>
                                          <p:spTgt spid="2150"/>
                                        </p:tgtEl>
                                      </p:cBhvr>
                                    </p:animEffect>
                                  </p:childTnLst>
                                </p:cTn>
                              </p:par>
                              <p:par>
                                <p:cTn id="35" presetID="10" presetClass="entr" presetSubtype="0" fill="hold" nodeType="withEffect">
                                  <p:stCondLst>
                                    <p:cond delay="250"/>
                                  </p:stCondLst>
                                  <p:childTnLst>
                                    <p:set>
                                      <p:cBhvr>
                                        <p:cTn id="36" dur="1" fill="hold">
                                          <p:stCondLst>
                                            <p:cond delay="0"/>
                                          </p:stCondLst>
                                        </p:cTn>
                                        <p:tgtEl>
                                          <p:spTgt spid="2149">
                                            <p:txEl>
                                              <p:pRg st="0" end="0"/>
                                            </p:txEl>
                                          </p:spTgt>
                                        </p:tgtEl>
                                        <p:attrNameLst>
                                          <p:attrName>style.visibility</p:attrName>
                                        </p:attrNameLst>
                                      </p:cBhvr>
                                      <p:to>
                                        <p:strVal val="visible"/>
                                      </p:to>
                                    </p:set>
                                    <p:animEffect transition="in" filter="fade">
                                      <p:cBhvr>
                                        <p:cTn id="37" dur="500"/>
                                        <p:tgtEl>
                                          <p:spTgt spid="2149">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149">
                                            <p:txEl>
                                              <p:pRg st="1" end="1"/>
                                            </p:txEl>
                                          </p:spTgt>
                                        </p:tgtEl>
                                        <p:attrNameLst>
                                          <p:attrName>style.visibility</p:attrName>
                                        </p:attrNameLst>
                                      </p:cBhvr>
                                      <p:to>
                                        <p:strVal val="visible"/>
                                      </p:to>
                                    </p:set>
                                    <p:animEffect transition="in" filter="fade">
                                      <p:cBhvr>
                                        <p:cTn id="40" dur="500"/>
                                        <p:tgtEl>
                                          <p:spTgt spid="2149">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149">
                                            <p:txEl>
                                              <p:pRg st="2" end="2"/>
                                            </p:txEl>
                                          </p:spTgt>
                                        </p:tgtEl>
                                        <p:attrNameLst>
                                          <p:attrName>style.visibility</p:attrName>
                                        </p:attrNameLst>
                                      </p:cBhvr>
                                      <p:to>
                                        <p:strVal val="visible"/>
                                      </p:to>
                                    </p:set>
                                    <p:animEffect transition="in" filter="fade">
                                      <p:cBhvr>
                                        <p:cTn id="43" dur="500"/>
                                        <p:tgtEl>
                                          <p:spTgt spid="2149">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149">
                                            <p:txEl>
                                              <p:pRg st="3" end="3"/>
                                            </p:txEl>
                                          </p:spTgt>
                                        </p:tgtEl>
                                        <p:attrNameLst>
                                          <p:attrName>style.visibility</p:attrName>
                                        </p:attrNameLst>
                                      </p:cBhvr>
                                      <p:to>
                                        <p:strVal val="visible"/>
                                      </p:to>
                                    </p:set>
                                    <p:animEffect transition="in" filter="fade">
                                      <p:cBhvr>
                                        <p:cTn id="46" dur="500"/>
                                        <p:tgtEl>
                                          <p:spTgt spid="2149">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149">
                                            <p:txEl>
                                              <p:pRg st="4" end="4"/>
                                            </p:txEl>
                                          </p:spTgt>
                                        </p:tgtEl>
                                        <p:attrNameLst>
                                          <p:attrName>style.visibility</p:attrName>
                                        </p:attrNameLst>
                                      </p:cBhvr>
                                      <p:to>
                                        <p:strVal val="visible"/>
                                      </p:to>
                                    </p:set>
                                    <p:animEffect transition="in" filter="fade">
                                      <p:cBhvr>
                                        <p:cTn id="49" dur="500"/>
                                        <p:tgtEl>
                                          <p:spTgt spid="2149">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149">
                                            <p:txEl>
                                              <p:pRg st="5" end="5"/>
                                            </p:txEl>
                                          </p:spTgt>
                                        </p:tgtEl>
                                        <p:attrNameLst>
                                          <p:attrName>style.visibility</p:attrName>
                                        </p:attrNameLst>
                                      </p:cBhvr>
                                      <p:to>
                                        <p:strVal val="visible"/>
                                      </p:to>
                                    </p:set>
                                    <p:animEffect transition="in" filter="fade">
                                      <p:cBhvr>
                                        <p:cTn id="52" dur="500"/>
                                        <p:tgtEl>
                                          <p:spTgt spid="2149">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149">
                                            <p:txEl>
                                              <p:pRg st="6" end="6"/>
                                            </p:txEl>
                                          </p:spTgt>
                                        </p:tgtEl>
                                        <p:attrNameLst>
                                          <p:attrName>style.visibility</p:attrName>
                                        </p:attrNameLst>
                                      </p:cBhvr>
                                      <p:to>
                                        <p:strVal val="visible"/>
                                      </p:to>
                                    </p:set>
                                    <p:animEffect transition="in" filter="fade">
                                      <p:cBhvr>
                                        <p:cTn id="55" dur="500"/>
                                        <p:tgtEl>
                                          <p:spTgt spid="2149">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149">
                                            <p:txEl>
                                              <p:pRg st="7" end="7"/>
                                            </p:txEl>
                                          </p:spTgt>
                                        </p:tgtEl>
                                        <p:attrNameLst>
                                          <p:attrName>style.visibility</p:attrName>
                                        </p:attrNameLst>
                                      </p:cBhvr>
                                      <p:to>
                                        <p:strVal val="visible"/>
                                      </p:to>
                                    </p:set>
                                    <p:animEffect transition="in" filter="fade">
                                      <p:cBhvr>
                                        <p:cTn id="58" dur="500"/>
                                        <p:tgtEl>
                                          <p:spTgt spid="2149">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149">
                                            <p:txEl>
                                              <p:pRg st="8" end="8"/>
                                            </p:txEl>
                                          </p:spTgt>
                                        </p:tgtEl>
                                        <p:attrNameLst>
                                          <p:attrName>style.visibility</p:attrName>
                                        </p:attrNameLst>
                                      </p:cBhvr>
                                      <p:to>
                                        <p:strVal val="visible"/>
                                      </p:to>
                                    </p:set>
                                    <p:animEffect transition="in" filter="fade">
                                      <p:cBhvr>
                                        <p:cTn id="61" dur="500"/>
                                        <p:tgtEl>
                                          <p:spTgt spid="2149">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143"/>
                                        </p:tgtEl>
                                        <p:attrNameLst>
                                          <p:attrName>style.visibility</p:attrName>
                                        </p:attrNameLst>
                                      </p:cBhvr>
                                      <p:to>
                                        <p:strVal val="visible"/>
                                      </p:to>
                                    </p:set>
                                    <p:animEffect transition="in" filter="fade">
                                      <p:cBhvr>
                                        <p:cTn id="64" dur="500"/>
                                        <p:tgtEl>
                                          <p:spTgt spid="2143"/>
                                        </p:tgtEl>
                                      </p:cBhvr>
                                    </p:animEffect>
                                  </p:childTnLst>
                                </p:cTn>
                              </p:par>
                              <p:par>
                                <p:cTn id="65" presetID="10" presetClass="entr" presetSubtype="0" fill="hold" nodeType="withEffect">
                                  <p:stCondLst>
                                    <p:cond delay="500"/>
                                  </p:stCondLst>
                                  <p:childTnLst>
                                    <p:set>
                                      <p:cBhvr>
                                        <p:cTn id="66" dur="1" fill="hold">
                                          <p:stCondLst>
                                            <p:cond delay="0"/>
                                          </p:stCondLst>
                                        </p:cTn>
                                        <p:tgtEl>
                                          <p:spTgt spid="2155">
                                            <p:txEl>
                                              <p:pRg st="0" end="0"/>
                                            </p:txEl>
                                          </p:spTgt>
                                        </p:tgtEl>
                                        <p:attrNameLst>
                                          <p:attrName>style.visibility</p:attrName>
                                        </p:attrNameLst>
                                      </p:cBhvr>
                                      <p:to>
                                        <p:strVal val="visible"/>
                                      </p:to>
                                    </p:set>
                                    <p:animEffect transition="in" filter="fade">
                                      <p:cBhvr>
                                        <p:cTn id="67" dur="500"/>
                                        <p:tgtEl>
                                          <p:spTgt spid="2155">
                                            <p:txEl>
                                              <p:pRg st="0" end="0"/>
                                            </p:txEl>
                                          </p:spTgt>
                                        </p:tgtEl>
                                      </p:cBhvr>
                                    </p:animEffect>
                                  </p:childTnLst>
                                </p:cTn>
                              </p:par>
                              <p:par>
                                <p:cTn id="68" presetID="10" presetClass="entr" presetSubtype="0" fill="hold" nodeType="withEffect">
                                  <p:stCondLst>
                                    <p:cond delay="500"/>
                                  </p:stCondLst>
                                  <p:childTnLst>
                                    <p:set>
                                      <p:cBhvr>
                                        <p:cTn id="69" dur="1" fill="hold">
                                          <p:stCondLst>
                                            <p:cond delay="0"/>
                                          </p:stCondLst>
                                        </p:cTn>
                                        <p:tgtEl>
                                          <p:spTgt spid="2155">
                                            <p:txEl>
                                              <p:pRg st="1" end="1"/>
                                            </p:txEl>
                                          </p:spTgt>
                                        </p:tgtEl>
                                        <p:attrNameLst>
                                          <p:attrName>style.visibility</p:attrName>
                                        </p:attrNameLst>
                                      </p:cBhvr>
                                      <p:to>
                                        <p:strVal val="visible"/>
                                      </p:to>
                                    </p:set>
                                    <p:animEffect transition="in" filter="fade">
                                      <p:cBhvr>
                                        <p:cTn id="70" dur="500"/>
                                        <p:tgtEl>
                                          <p:spTgt spid="2155">
                                            <p:txEl>
                                              <p:pRg st="1" end="1"/>
                                            </p:txEl>
                                          </p:spTgt>
                                        </p:tgtEl>
                                      </p:cBhvr>
                                    </p:animEffect>
                                  </p:childTnLst>
                                </p:cTn>
                              </p:par>
                              <p:par>
                                <p:cTn id="71" presetID="10" presetClass="entr" presetSubtype="0" fill="hold" nodeType="withEffect">
                                  <p:stCondLst>
                                    <p:cond delay="500"/>
                                  </p:stCondLst>
                                  <p:childTnLst>
                                    <p:set>
                                      <p:cBhvr>
                                        <p:cTn id="72" dur="1" fill="hold">
                                          <p:stCondLst>
                                            <p:cond delay="0"/>
                                          </p:stCondLst>
                                        </p:cTn>
                                        <p:tgtEl>
                                          <p:spTgt spid="2155">
                                            <p:txEl>
                                              <p:pRg st="2" end="2"/>
                                            </p:txEl>
                                          </p:spTgt>
                                        </p:tgtEl>
                                        <p:attrNameLst>
                                          <p:attrName>style.visibility</p:attrName>
                                        </p:attrNameLst>
                                      </p:cBhvr>
                                      <p:to>
                                        <p:strVal val="visible"/>
                                      </p:to>
                                    </p:set>
                                    <p:animEffect transition="in" filter="fade">
                                      <p:cBhvr>
                                        <p:cTn id="73" dur="500"/>
                                        <p:tgtEl>
                                          <p:spTgt spid="2155">
                                            <p:txEl>
                                              <p:pRg st="2" end="2"/>
                                            </p:txEl>
                                          </p:spTgt>
                                        </p:tgtEl>
                                      </p:cBhvr>
                                    </p:animEffect>
                                  </p:childTnLst>
                                </p:cTn>
                              </p:par>
                              <p:par>
                                <p:cTn id="74" presetID="10" presetClass="entr" presetSubtype="0" fill="hold" nodeType="withEffect">
                                  <p:stCondLst>
                                    <p:cond delay="500"/>
                                  </p:stCondLst>
                                  <p:childTnLst>
                                    <p:set>
                                      <p:cBhvr>
                                        <p:cTn id="75" dur="1" fill="hold">
                                          <p:stCondLst>
                                            <p:cond delay="0"/>
                                          </p:stCondLst>
                                        </p:cTn>
                                        <p:tgtEl>
                                          <p:spTgt spid="2155">
                                            <p:txEl>
                                              <p:pRg st="3" end="3"/>
                                            </p:txEl>
                                          </p:spTgt>
                                        </p:tgtEl>
                                        <p:attrNameLst>
                                          <p:attrName>style.visibility</p:attrName>
                                        </p:attrNameLst>
                                      </p:cBhvr>
                                      <p:to>
                                        <p:strVal val="visible"/>
                                      </p:to>
                                    </p:set>
                                    <p:animEffect transition="in" filter="fade">
                                      <p:cBhvr>
                                        <p:cTn id="76" dur="500"/>
                                        <p:tgtEl>
                                          <p:spTgt spid="2155">
                                            <p:txEl>
                                              <p:pRg st="3" end="3"/>
                                            </p:txEl>
                                          </p:spTgt>
                                        </p:tgtEl>
                                      </p:cBhvr>
                                    </p:animEffect>
                                  </p:childTnLst>
                                </p:cTn>
                              </p:par>
                              <p:par>
                                <p:cTn id="77" presetID="10" presetClass="entr" presetSubtype="0" fill="hold" nodeType="withEffect">
                                  <p:stCondLst>
                                    <p:cond delay="500"/>
                                  </p:stCondLst>
                                  <p:childTnLst>
                                    <p:set>
                                      <p:cBhvr>
                                        <p:cTn id="78" dur="1" fill="hold">
                                          <p:stCondLst>
                                            <p:cond delay="0"/>
                                          </p:stCondLst>
                                        </p:cTn>
                                        <p:tgtEl>
                                          <p:spTgt spid="2155">
                                            <p:txEl>
                                              <p:pRg st="4" end="4"/>
                                            </p:txEl>
                                          </p:spTgt>
                                        </p:tgtEl>
                                        <p:attrNameLst>
                                          <p:attrName>style.visibility</p:attrName>
                                        </p:attrNameLst>
                                      </p:cBhvr>
                                      <p:to>
                                        <p:strVal val="visible"/>
                                      </p:to>
                                    </p:set>
                                    <p:animEffect transition="in" filter="fade">
                                      <p:cBhvr>
                                        <p:cTn id="79" dur="500"/>
                                        <p:tgtEl>
                                          <p:spTgt spid="2155">
                                            <p:txEl>
                                              <p:pRg st="4" end="4"/>
                                            </p:txEl>
                                          </p:spTgt>
                                        </p:tgtEl>
                                      </p:cBhvr>
                                    </p:animEffect>
                                  </p:childTnLst>
                                </p:cTn>
                              </p:par>
                              <p:par>
                                <p:cTn id="80" presetID="10" presetClass="entr" presetSubtype="0" fill="hold" nodeType="withEffect">
                                  <p:stCondLst>
                                    <p:cond delay="500"/>
                                  </p:stCondLst>
                                  <p:childTnLst>
                                    <p:set>
                                      <p:cBhvr>
                                        <p:cTn id="81" dur="1" fill="hold">
                                          <p:stCondLst>
                                            <p:cond delay="0"/>
                                          </p:stCondLst>
                                        </p:cTn>
                                        <p:tgtEl>
                                          <p:spTgt spid="2155">
                                            <p:txEl>
                                              <p:pRg st="5" end="5"/>
                                            </p:txEl>
                                          </p:spTgt>
                                        </p:tgtEl>
                                        <p:attrNameLst>
                                          <p:attrName>style.visibility</p:attrName>
                                        </p:attrNameLst>
                                      </p:cBhvr>
                                      <p:to>
                                        <p:strVal val="visible"/>
                                      </p:to>
                                    </p:set>
                                    <p:animEffect transition="in" filter="fade">
                                      <p:cBhvr>
                                        <p:cTn id="82" dur="500"/>
                                        <p:tgtEl>
                                          <p:spTgt spid="2155">
                                            <p:txEl>
                                              <p:pRg st="5" end="5"/>
                                            </p:txEl>
                                          </p:spTgt>
                                        </p:tgtEl>
                                      </p:cBhvr>
                                    </p:animEffect>
                                  </p:childTnLst>
                                </p:cTn>
                              </p:par>
                              <p:par>
                                <p:cTn id="83" presetID="10" presetClass="entr" presetSubtype="0" fill="hold" nodeType="withEffect">
                                  <p:stCondLst>
                                    <p:cond delay="500"/>
                                  </p:stCondLst>
                                  <p:childTnLst>
                                    <p:set>
                                      <p:cBhvr>
                                        <p:cTn id="84" dur="1" fill="hold">
                                          <p:stCondLst>
                                            <p:cond delay="0"/>
                                          </p:stCondLst>
                                        </p:cTn>
                                        <p:tgtEl>
                                          <p:spTgt spid="2155">
                                            <p:txEl>
                                              <p:pRg st="6" end="6"/>
                                            </p:txEl>
                                          </p:spTgt>
                                        </p:tgtEl>
                                        <p:attrNameLst>
                                          <p:attrName>style.visibility</p:attrName>
                                        </p:attrNameLst>
                                      </p:cBhvr>
                                      <p:to>
                                        <p:strVal val="visible"/>
                                      </p:to>
                                    </p:set>
                                    <p:animEffect transition="in" filter="fade">
                                      <p:cBhvr>
                                        <p:cTn id="85" dur="500"/>
                                        <p:tgtEl>
                                          <p:spTgt spid="2155">
                                            <p:txEl>
                                              <p:pRg st="6" end="6"/>
                                            </p:txEl>
                                          </p:spTgt>
                                        </p:tgtEl>
                                      </p:cBhvr>
                                    </p:animEffect>
                                  </p:childTnLst>
                                </p:cTn>
                              </p:par>
                              <p:par>
                                <p:cTn id="86" presetID="10" presetClass="entr" presetSubtype="0" fill="hold" nodeType="withEffect">
                                  <p:stCondLst>
                                    <p:cond delay="500"/>
                                  </p:stCondLst>
                                  <p:childTnLst>
                                    <p:set>
                                      <p:cBhvr>
                                        <p:cTn id="87" dur="1" fill="hold">
                                          <p:stCondLst>
                                            <p:cond delay="0"/>
                                          </p:stCondLst>
                                        </p:cTn>
                                        <p:tgtEl>
                                          <p:spTgt spid="2155">
                                            <p:txEl>
                                              <p:pRg st="7" end="7"/>
                                            </p:txEl>
                                          </p:spTgt>
                                        </p:tgtEl>
                                        <p:attrNameLst>
                                          <p:attrName>style.visibility</p:attrName>
                                        </p:attrNameLst>
                                      </p:cBhvr>
                                      <p:to>
                                        <p:strVal val="visible"/>
                                      </p:to>
                                    </p:set>
                                    <p:animEffect transition="in" filter="fade">
                                      <p:cBhvr>
                                        <p:cTn id="88" dur="500"/>
                                        <p:tgtEl>
                                          <p:spTgt spid="2155">
                                            <p:txEl>
                                              <p:pRg st="7" end="7"/>
                                            </p:txEl>
                                          </p:spTgt>
                                        </p:tgtEl>
                                      </p:cBhvr>
                                    </p:animEffect>
                                  </p:childTnLst>
                                </p:cTn>
                              </p:par>
                              <p:par>
                                <p:cTn id="89" presetID="10" presetClass="entr" presetSubtype="0" fill="hold" nodeType="withEffect">
                                  <p:stCondLst>
                                    <p:cond delay="500"/>
                                  </p:stCondLst>
                                  <p:childTnLst>
                                    <p:set>
                                      <p:cBhvr>
                                        <p:cTn id="90" dur="1" fill="hold">
                                          <p:stCondLst>
                                            <p:cond delay="0"/>
                                          </p:stCondLst>
                                        </p:cTn>
                                        <p:tgtEl>
                                          <p:spTgt spid="2155">
                                            <p:txEl>
                                              <p:pRg st="8" end="8"/>
                                            </p:txEl>
                                          </p:spTgt>
                                        </p:tgtEl>
                                        <p:attrNameLst>
                                          <p:attrName>style.visibility</p:attrName>
                                        </p:attrNameLst>
                                      </p:cBhvr>
                                      <p:to>
                                        <p:strVal val="visible"/>
                                      </p:to>
                                    </p:set>
                                    <p:animEffect transition="in" filter="fade">
                                      <p:cBhvr>
                                        <p:cTn id="91" dur="500"/>
                                        <p:tgtEl>
                                          <p:spTgt spid="2155">
                                            <p:txEl>
                                              <p:pRg st="8" end="8"/>
                                            </p:txEl>
                                          </p:spTgt>
                                        </p:tgtEl>
                                      </p:cBhvr>
                                    </p:animEffect>
                                  </p:childTnLst>
                                </p:cTn>
                              </p:par>
                              <p:par>
                                <p:cTn id="92" presetID="10" presetClass="entr" presetSubtype="0" fill="hold" nodeType="withEffect">
                                  <p:stCondLst>
                                    <p:cond delay="500"/>
                                  </p:stCondLst>
                                  <p:childTnLst>
                                    <p:set>
                                      <p:cBhvr>
                                        <p:cTn id="93" dur="1" fill="hold">
                                          <p:stCondLst>
                                            <p:cond delay="0"/>
                                          </p:stCondLst>
                                        </p:cTn>
                                        <p:tgtEl>
                                          <p:spTgt spid="2156">
                                            <p:txEl>
                                              <p:pRg st="0" end="0"/>
                                            </p:txEl>
                                          </p:spTgt>
                                        </p:tgtEl>
                                        <p:attrNameLst>
                                          <p:attrName>style.visibility</p:attrName>
                                        </p:attrNameLst>
                                      </p:cBhvr>
                                      <p:to>
                                        <p:strVal val="visible"/>
                                      </p:to>
                                    </p:set>
                                    <p:animEffect transition="in" filter="fade">
                                      <p:cBhvr>
                                        <p:cTn id="94" dur="500"/>
                                        <p:tgtEl>
                                          <p:spTgt spid="2156">
                                            <p:txEl>
                                              <p:pRg st="0" end="0"/>
                                            </p:txEl>
                                          </p:spTgt>
                                        </p:tgtEl>
                                      </p:cBhvr>
                                    </p:animEffect>
                                  </p:childTnLst>
                                </p:cTn>
                              </p:par>
                              <p:par>
                                <p:cTn id="95" presetID="10" presetClass="entr" presetSubtype="0" fill="hold" nodeType="withEffect">
                                  <p:stCondLst>
                                    <p:cond delay="500"/>
                                  </p:stCondLst>
                                  <p:childTnLst>
                                    <p:set>
                                      <p:cBhvr>
                                        <p:cTn id="96" dur="1" fill="hold">
                                          <p:stCondLst>
                                            <p:cond delay="0"/>
                                          </p:stCondLst>
                                        </p:cTn>
                                        <p:tgtEl>
                                          <p:spTgt spid="2156">
                                            <p:txEl>
                                              <p:pRg st="1" end="1"/>
                                            </p:txEl>
                                          </p:spTgt>
                                        </p:tgtEl>
                                        <p:attrNameLst>
                                          <p:attrName>style.visibility</p:attrName>
                                        </p:attrNameLst>
                                      </p:cBhvr>
                                      <p:to>
                                        <p:strVal val="visible"/>
                                      </p:to>
                                    </p:set>
                                    <p:animEffect transition="in" filter="fade">
                                      <p:cBhvr>
                                        <p:cTn id="97" dur="500"/>
                                        <p:tgtEl>
                                          <p:spTgt spid="2156">
                                            <p:txEl>
                                              <p:pRg st="1" end="1"/>
                                            </p:txEl>
                                          </p:spTgt>
                                        </p:tgtEl>
                                      </p:cBhvr>
                                    </p:animEffect>
                                  </p:childTnLst>
                                </p:cTn>
                              </p:par>
                              <p:par>
                                <p:cTn id="98" presetID="10" presetClass="entr" presetSubtype="0" fill="hold" nodeType="withEffect">
                                  <p:stCondLst>
                                    <p:cond delay="500"/>
                                  </p:stCondLst>
                                  <p:childTnLst>
                                    <p:set>
                                      <p:cBhvr>
                                        <p:cTn id="99" dur="1" fill="hold">
                                          <p:stCondLst>
                                            <p:cond delay="0"/>
                                          </p:stCondLst>
                                        </p:cTn>
                                        <p:tgtEl>
                                          <p:spTgt spid="2156">
                                            <p:txEl>
                                              <p:pRg st="2" end="2"/>
                                            </p:txEl>
                                          </p:spTgt>
                                        </p:tgtEl>
                                        <p:attrNameLst>
                                          <p:attrName>style.visibility</p:attrName>
                                        </p:attrNameLst>
                                      </p:cBhvr>
                                      <p:to>
                                        <p:strVal val="visible"/>
                                      </p:to>
                                    </p:set>
                                    <p:animEffect transition="in" filter="fade">
                                      <p:cBhvr>
                                        <p:cTn id="100" dur="500"/>
                                        <p:tgtEl>
                                          <p:spTgt spid="2156">
                                            <p:txEl>
                                              <p:pRg st="2" end="2"/>
                                            </p:txEl>
                                          </p:spTgt>
                                        </p:tgtEl>
                                      </p:cBhvr>
                                    </p:animEffect>
                                  </p:childTnLst>
                                </p:cTn>
                              </p:par>
                              <p:par>
                                <p:cTn id="101" presetID="10" presetClass="entr" presetSubtype="0" fill="hold" nodeType="withEffect">
                                  <p:stCondLst>
                                    <p:cond delay="500"/>
                                  </p:stCondLst>
                                  <p:childTnLst>
                                    <p:set>
                                      <p:cBhvr>
                                        <p:cTn id="102" dur="1" fill="hold">
                                          <p:stCondLst>
                                            <p:cond delay="0"/>
                                          </p:stCondLst>
                                        </p:cTn>
                                        <p:tgtEl>
                                          <p:spTgt spid="2156">
                                            <p:txEl>
                                              <p:pRg st="3" end="3"/>
                                            </p:txEl>
                                          </p:spTgt>
                                        </p:tgtEl>
                                        <p:attrNameLst>
                                          <p:attrName>style.visibility</p:attrName>
                                        </p:attrNameLst>
                                      </p:cBhvr>
                                      <p:to>
                                        <p:strVal val="visible"/>
                                      </p:to>
                                    </p:set>
                                    <p:animEffect transition="in" filter="fade">
                                      <p:cBhvr>
                                        <p:cTn id="103" dur="500"/>
                                        <p:tgtEl>
                                          <p:spTgt spid="2156">
                                            <p:txEl>
                                              <p:pRg st="3" end="3"/>
                                            </p:txEl>
                                          </p:spTgt>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156">
                                            <p:txEl>
                                              <p:pRg st="4" end="4"/>
                                            </p:txEl>
                                          </p:spTgt>
                                        </p:tgtEl>
                                        <p:attrNameLst>
                                          <p:attrName>style.visibility</p:attrName>
                                        </p:attrNameLst>
                                      </p:cBhvr>
                                      <p:to>
                                        <p:strVal val="visible"/>
                                      </p:to>
                                    </p:set>
                                    <p:animEffect transition="in" filter="fade">
                                      <p:cBhvr>
                                        <p:cTn id="106" dur="500"/>
                                        <p:tgtEl>
                                          <p:spTgt spid="2156">
                                            <p:txEl>
                                              <p:pRg st="4" end="4"/>
                                            </p:txEl>
                                          </p:spTgt>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156">
                                            <p:txEl>
                                              <p:pRg st="5" end="5"/>
                                            </p:txEl>
                                          </p:spTgt>
                                        </p:tgtEl>
                                        <p:attrNameLst>
                                          <p:attrName>style.visibility</p:attrName>
                                        </p:attrNameLst>
                                      </p:cBhvr>
                                      <p:to>
                                        <p:strVal val="visible"/>
                                      </p:to>
                                    </p:set>
                                    <p:animEffect transition="in" filter="fade">
                                      <p:cBhvr>
                                        <p:cTn id="109" dur="500"/>
                                        <p:tgtEl>
                                          <p:spTgt spid="2156">
                                            <p:txEl>
                                              <p:pRg st="5" end="5"/>
                                            </p:txEl>
                                          </p:spTgt>
                                        </p:tgtEl>
                                      </p:cBhvr>
                                    </p:animEffect>
                                  </p:childTnLst>
                                </p:cTn>
                              </p:par>
                              <p:par>
                                <p:cTn id="110" presetID="10" presetClass="entr" presetSubtype="0" fill="hold" nodeType="withEffect">
                                  <p:stCondLst>
                                    <p:cond delay="500"/>
                                  </p:stCondLst>
                                  <p:childTnLst>
                                    <p:set>
                                      <p:cBhvr>
                                        <p:cTn id="111" dur="1" fill="hold">
                                          <p:stCondLst>
                                            <p:cond delay="0"/>
                                          </p:stCondLst>
                                        </p:cTn>
                                        <p:tgtEl>
                                          <p:spTgt spid="2156">
                                            <p:txEl>
                                              <p:pRg st="6" end="6"/>
                                            </p:txEl>
                                          </p:spTgt>
                                        </p:tgtEl>
                                        <p:attrNameLst>
                                          <p:attrName>style.visibility</p:attrName>
                                        </p:attrNameLst>
                                      </p:cBhvr>
                                      <p:to>
                                        <p:strVal val="visible"/>
                                      </p:to>
                                    </p:set>
                                    <p:animEffect transition="in" filter="fade">
                                      <p:cBhvr>
                                        <p:cTn id="112" dur="500"/>
                                        <p:tgtEl>
                                          <p:spTgt spid="2156">
                                            <p:txEl>
                                              <p:pRg st="6" end="6"/>
                                            </p:txEl>
                                          </p:spTgt>
                                        </p:tgtEl>
                                      </p:cBhvr>
                                    </p:animEffect>
                                  </p:childTnLst>
                                </p:cTn>
                              </p:par>
                              <p:par>
                                <p:cTn id="113" presetID="10" presetClass="entr" presetSubtype="0" fill="hold" nodeType="withEffect">
                                  <p:stCondLst>
                                    <p:cond delay="500"/>
                                  </p:stCondLst>
                                  <p:childTnLst>
                                    <p:set>
                                      <p:cBhvr>
                                        <p:cTn id="114" dur="1" fill="hold">
                                          <p:stCondLst>
                                            <p:cond delay="0"/>
                                          </p:stCondLst>
                                        </p:cTn>
                                        <p:tgtEl>
                                          <p:spTgt spid="2156">
                                            <p:txEl>
                                              <p:pRg st="7" end="7"/>
                                            </p:txEl>
                                          </p:spTgt>
                                        </p:tgtEl>
                                        <p:attrNameLst>
                                          <p:attrName>style.visibility</p:attrName>
                                        </p:attrNameLst>
                                      </p:cBhvr>
                                      <p:to>
                                        <p:strVal val="visible"/>
                                      </p:to>
                                    </p:set>
                                    <p:animEffect transition="in" filter="fade">
                                      <p:cBhvr>
                                        <p:cTn id="115" dur="500"/>
                                        <p:tgtEl>
                                          <p:spTgt spid="2156">
                                            <p:txEl>
                                              <p:pRg st="7" end="7"/>
                                            </p:txEl>
                                          </p:spTgt>
                                        </p:tgtEl>
                                      </p:cBhvr>
                                    </p:animEffect>
                                  </p:childTnLst>
                                </p:cTn>
                              </p:par>
                              <p:par>
                                <p:cTn id="116" presetID="10" presetClass="entr" presetSubtype="0" fill="hold" nodeType="withEffect">
                                  <p:stCondLst>
                                    <p:cond delay="500"/>
                                  </p:stCondLst>
                                  <p:childTnLst>
                                    <p:set>
                                      <p:cBhvr>
                                        <p:cTn id="117" dur="1" fill="hold">
                                          <p:stCondLst>
                                            <p:cond delay="0"/>
                                          </p:stCondLst>
                                        </p:cTn>
                                        <p:tgtEl>
                                          <p:spTgt spid="2156">
                                            <p:txEl>
                                              <p:pRg st="8" end="8"/>
                                            </p:txEl>
                                          </p:spTgt>
                                        </p:tgtEl>
                                        <p:attrNameLst>
                                          <p:attrName>style.visibility</p:attrName>
                                        </p:attrNameLst>
                                      </p:cBhvr>
                                      <p:to>
                                        <p:strVal val="visible"/>
                                      </p:to>
                                    </p:set>
                                    <p:animEffect transition="in" filter="fade">
                                      <p:cBhvr>
                                        <p:cTn id="118" dur="500"/>
                                        <p:tgtEl>
                                          <p:spTgt spid="21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2157"/>
        <p:cNvGrpSpPr/>
        <p:nvPr/>
      </p:nvGrpSpPr>
      <p:grpSpPr>
        <a:xfrm>
          <a:off x="0" y="0"/>
          <a:ext cx="0" cy="0"/>
          <a:chOff x="0" y="0"/>
          <a:chExt cx="0" cy="0"/>
        </a:xfrm>
      </p:grpSpPr>
      <p:sp>
        <p:nvSpPr>
          <p:cNvPr id="2158" name="Google Shape;2158;p38"/>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9" name="Google Shape;2159;p38"/>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60" name="Google Shape;2160;p38"/>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1" name="Google Shape;2161;p38"/>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2" name="Google Shape;2162;p38"/>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3" name="Google Shape;2163;p38"/>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164" name="Google Shape;2164;p38"/>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165" name="Google Shape;2165;p38"/>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66" name="Google Shape;2166;p38"/>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7" name="Google Shape;2167;p38"/>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8" name="Google Shape;2168;p38"/>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69" name="Google Shape;2169;p38"/>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0" name="Google Shape;2170;p38"/>
          <p:cNvSpPr txBox="1">
            <a:spLocks noGrp="1"/>
          </p:cNvSpPr>
          <p:nvPr>
            <p:ph type="body" idx="2"/>
          </p:nvPr>
        </p:nvSpPr>
        <p:spPr>
          <a:xfrm>
            <a:off x="685220" y="1460166"/>
            <a:ext cx="3382800" cy="36090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71" name="Google Shape;2171;p38"/>
          <p:cNvSpPr txBox="1">
            <a:spLocks noGrp="1"/>
          </p:cNvSpPr>
          <p:nvPr>
            <p:ph type="body" idx="3"/>
          </p:nvPr>
        </p:nvSpPr>
        <p:spPr>
          <a:xfrm>
            <a:off x="1295352" y="1779662"/>
            <a:ext cx="4968900" cy="252000"/>
          </a:xfrm>
          <a:prstGeom prst="rect">
            <a:avLst/>
          </a:prstGeom>
          <a:solidFill>
            <a:srgbClr val="8B8B8B"/>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72" name="Google Shape;2172;p38"/>
          <p:cNvSpPr txBox="1">
            <a:spLocks noGrp="1"/>
          </p:cNvSpPr>
          <p:nvPr>
            <p:ph type="body" idx="4"/>
          </p:nvPr>
        </p:nvSpPr>
        <p:spPr>
          <a:xfrm>
            <a:off x="685220" y="2952665"/>
            <a:ext cx="3382800" cy="360900"/>
          </a:xfrm>
          <a:prstGeom prst="rect">
            <a:avLst/>
          </a:prstGeom>
          <a:solidFill>
            <a:schemeClr val="accent2"/>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73" name="Google Shape;2173;p38"/>
          <p:cNvSpPr txBox="1">
            <a:spLocks noGrp="1"/>
          </p:cNvSpPr>
          <p:nvPr>
            <p:ph type="body" idx="5"/>
          </p:nvPr>
        </p:nvSpPr>
        <p:spPr>
          <a:xfrm>
            <a:off x="1295352" y="3272161"/>
            <a:ext cx="4968900" cy="252000"/>
          </a:xfrm>
          <a:prstGeom prst="rect">
            <a:avLst/>
          </a:prstGeom>
          <a:solidFill>
            <a:srgbClr val="8B8B8B"/>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74" name="Google Shape;2174;p38"/>
          <p:cNvSpPr txBox="1">
            <a:spLocks noGrp="1"/>
          </p:cNvSpPr>
          <p:nvPr>
            <p:ph type="body" idx="6"/>
          </p:nvPr>
        </p:nvSpPr>
        <p:spPr>
          <a:xfrm>
            <a:off x="683230" y="2067694"/>
            <a:ext cx="7633500" cy="756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75" name="Google Shape;2175;p38"/>
          <p:cNvSpPr txBox="1">
            <a:spLocks noGrp="1"/>
          </p:cNvSpPr>
          <p:nvPr>
            <p:ph type="body" idx="7"/>
          </p:nvPr>
        </p:nvSpPr>
        <p:spPr>
          <a:xfrm>
            <a:off x="683230" y="3579863"/>
            <a:ext cx="7633500" cy="756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62"/>
                                        </p:tgtEl>
                                        <p:attrNameLst>
                                          <p:attrName>style.visibility</p:attrName>
                                        </p:attrNameLst>
                                      </p:cBhvr>
                                      <p:to>
                                        <p:strVal val="visible"/>
                                      </p:to>
                                    </p:set>
                                    <p:anim calcmode="lin" valueType="num">
                                      <p:cBhvr additive="base">
                                        <p:cTn id="7" dur="500"/>
                                        <p:tgtEl>
                                          <p:spTgt spid="216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61"/>
                                        </p:tgtEl>
                                        <p:attrNameLst>
                                          <p:attrName>style.visibility</p:attrName>
                                        </p:attrNameLst>
                                      </p:cBhvr>
                                      <p:to>
                                        <p:strVal val="visible"/>
                                      </p:to>
                                    </p:set>
                                    <p:anim calcmode="lin" valueType="num">
                                      <p:cBhvr additive="base">
                                        <p:cTn id="10" dur="500"/>
                                        <p:tgtEl>
                                          <p:spTgt spid="216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159"/>
                                        </p:tgtEl>
                                        <p:attrNameLst>
                                          <p:attrName>style.visibility</p:attrName>
                                        </p:attrNameLst>
                                      </p:cBhvr>
                                      <p:to>
                                        <p:strVal val="visible"/>
                                      </p:to>
                                    </p:set>
                                    <p:anim calcmode="lin" valueType="num">
                                      <p:cBhvr additive="base">
                                        <p:cTn id="13" dur="500"/>
                                        <p:tgtEl>
                                          <p:spTgt spid="2159"/>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160"/>
                                        </p:tgtEl>
                                        <p:attrNameLst>
                                          <p:attrName>style.visibility</p:attrName>
                                        </p:attrNameLst>
                                      </p:cBhvr>
                                      <p:to>
                                        <p:strVal val="visible"/>
                                      </p:to>
                                    </p:set>
                                    <p:anim calcmode="lin" valueType="num">
                                      <p:cBhvr additive="base">
                                        <p:cTn id="16" dur="500"/>
                                        <p:tgtEl>
                                          <p:spTgt spid="2160"/>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163"/>
                                        </p:tgtEl>
                                        <p:attrNameLst>
                                          <p:attrName>style.visibility</p:attrName>
                                        </p:attrNameLst>
                                      </p:cBhvr>
                                      <p:to>
                                        <p:strVal val="visible"/>
                                      </p:to>
                                    </p:set>
                                    <p:anim calcmode="lin" valueType="num">
                                      <p:cBhvr additive="base">
                                        <p:cTn id="19" dur="500"/>
                                        <p:tgtEl>
                                          <p:spTgt spid="2163"/>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168"/>
                                        </p:tgtEl>
                                        <p:attrNameLst>
                                          <p:attrName>style.visibility</p:attrName>
                                        </p:attrNameLst>
                                      </p:cBhvr>
                                      <p:to>
                                        <p:strVal val="visible"/>
                                      </p:to>
                                    </p:set>
                                    <p:anim calcmode="lin" valueType="num">
                                      <p:cBhvr additive="base">
                                        <p:cTn id="22" dur="500"/>
                                        <p:tgtEl>
                                          <p:spTgt spid="2168"/>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67"/>
                                        </p:tgtEl>
                                        <p:attrNameLst>
                                          <p:attrName>style.visibility</p:attrName>
                                        </p:attrNameLst>
                                      </p:cBhvr>
                                      <p:to>
                                        <p:strVal val="visible"/>
                                      </p:to>
                                    </p:set>
                                    <p:anim calcmode="lin" valueType="num">
                                      <p:cBhvr additive="base">
                                        <p:cTn id="25" dur="500"/>
                                        <p:tgtEl>
                                          <p:spTgt spid="2167"/>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166"/>
                                        </p:tgtEl>
                                        <p:attrNameLst>
                                          <p:attrName>style.visibility</p:attrName>
                                        </p:attrNameLst>
                                      </p:cBhvr>
                                      <p:to>
                                        <p:strVal val="visible"/>
                                      </p:to>
                                    </p:set>
                                    <p:anim calcmode="lin" valueType="num">
                                      <p:cBhvr additive="base">
                                        <p:cTn id="28" dur="500"/>
                                        <p:tgtEl>
                                          <p:spTgt spid="216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169"/>
                                        </p:tgtEl>
                                        <p:attrNameLst>
                                          <p:attrName>style.visibility</p:attrName>
                                        </p:attrNameLst>
                                      </p:cBhvr>
                                      <p:to>
                                        <p:strVal val="visible"/>
                                      </p:to>
                                    </p:set>
                                    <p:anim calcmode="lin" valueType="num">
                                      <p:cBhvr additive="base">
                                        <p:cTn id="31" dur="500"/>
                                        <p:tgtEl>
                                          <p:spTgt spid="2169"/>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165"/>
                                        </p:tgtEl>
                                        <p:attrNameLst>
                                          <p:attrName>style.visibility</p:attrName>
                                        </p:attrNameLst>
                                      </p:cBhvr>
                                      <p:to>
                                        <p:strVal val="visible"/>
                                      </p:to>
                                    </p:set>
                                    <p:animEffect transition="in" filter="fade">
                                      <p:cBhvr>
                                        <p:cTn id="34" dur="500"/>
                                        <p:tgtEl>
                                          <p:spTgt spid="2165"/>
                                        </p:tgtEl>
                                      </p:cBhvr>
                                    </p:animEffect>
                                  </p:childTnLst>
                                </p:cTn>
                              </p:par>
                              <p:par>
                                <p:cTn id="35" presetID="10" presetClass="entr" presetSubtype="0" fill="hold" nodeType="withEffect">
                                  <p:stCondLst>
                                    <p:cond delay="250"/>
                                  </p:stCondLst>
                                  <p:childTnLst>
                                    <p:set>
                                      <p:cBhvr>
                                        <p:cTn id="36" dur="1" fill="hold">
                                          <p:stCondLst>
                                            <p:cond delay="0"/>
                                          </p:stCondLst>
                                        </p:cTn>
                                        <p:tgtEl>
                                          <p:spTgt spid="2164">
                                            <p:txEl>
                                              <p:pRg st="0" end="0"/>
                                            </p:txEl>
                                          </p:spTgt>
                                        </p:tgtEl>
                                        <p:attrNameLst>
                                          <p:attrName>style.visibility</p:attrName>
                                        </p:attrNameLst>
                                      </p:cBhvr>
                                      <p:to>
                                        <p:strVal val="visible"/>
                                      </p:to>
                                    </p:set>
                                    <p:animEffect transition="in" filter="fade">
                                      <p:cBhvr>
                                        <p:cTn id="37" dur="500"/>
                                        <p:tgtEl>
                                          <p:spTgt spid="2164">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164">
                                            <p:txEl>
                                              <p:pRg st="1" end="1"/>
                                            </p:txEl>
                                          </p:spTgt>
                                        </p:tgtEl>
                                        <p:attrNameLst>
                                          <p:attrName>style.visibility</p:attrName>
                                        </p:attrNameLst>
                                      </p:cBhvr>
                                      <p:to>
                                        <p:strVal val="visible"/>
                                      </p:to>
                                    </p:set>
                                    <p:animEffect transition="in" filter="fade">
                                      <p:cBhvr>
                                        <p:cTn id="40" dur="500"/>
                                        <p:tgtEl>
                                          <p:spTgt spid="2164">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164">
                                            <p:txEl>
                                              <p:pRg st="2" end="2"/>
                                            </p:txEl>
                                          </p:spTgt>
                                        </p:tgtEl>
                                        <p:attrNameLst>
                                          <p:attrName>style.visibility</p:attrName>
                                        </p:attrNameLst>
                                      </p:cBhvr>
                                      <p:to>
                                        <p:strVal val="visible"/>
                                      </p:to>
                                    </p:set>
                                    <p:animEffect transition="in" filter="fade">
                                      <p:cBhvr>
                                        <p:cTn id="43" dur="500"/>
                                        <p:tgtEl>
                                          <p:spTgt spid="2164">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164">
                                            <p:txEl>
                                              <p:pRg st="3" end="3"/>
                                            </p:txEl>
                                          </p:spTgt>
                                        </p:tgtEl>
                                        <p:attrNameLst>
                                          <p:attrName>style.visibility</p:attrName>
                                        </p:attrNameLst>
                                      </p:cBhvr>
                                      <p:to>
                                        <p:strVal val="visible"/>
                                      </p:to>
                                    </p:set>
                                    <p:animEffect transition="in" filter="fade">
                                      <p:cBhvr>
                                        <p:cTn id="46" dur="500"/>
                                        <p:tgtEl>
                                          <p:spTgt spid="2164">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164">
                                            <p:txEl>
                                              <p:pRg st="4" end="4"/>
                                            </p:txEl>
                                          </p:spTgt>
                                        </p:tgtEl>
                                        <p:attrNameLst>
                                          <p:attrName>style.visibility</p:attrName>
                                        </p:attrNameLst>
                                      </p:cBhvr>
                                      <p:to>
                                        <p:strVal val="visible"/>
                                      </p:to>
                                    </p:set>
                                    <p:animEffect transition="in" filter="fade">
                                      <p:cBhvr>
                                        <p:cTn id="49" dur="500"/>
                                        <p:tgtEl>
                                          <p:spTgt spid="2164">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164">
                                            <p:txEl>
                                              <p:pRg st="5" end="5"/>
                                            </p:txEl>
                                          </p:spTgt>
                                        </p:tgtEl>
                                        <p:attrNameLst>
                                          <p:attrName>style.visibility</p:attrName>
                                        </p:attrNameLst>
                                      </p:cBhvr>
                                      <p:to>
                                        <p:strVal val="visible"/>
                                      </p:to>
                                    </p:set>
                                    <p:animEffect transition="in" filter="fade">
                                      <p:cBhvr>
                                        <p:cTn id="52" dur="500"/>
                                        <p:tgtEl>
                                          <p:spTgt spid="2164">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164">
                                            <p:txEl>
                                              <p:pRg st="6" end="6"/>
                                            </p:txEl>
                                          </p:spTgt>
                                        </p:tgtEl>
                                        <p:attrNameLst>
                                          <p:attrName>style.visibility</p:attrName>
                                        </p:attrNameLst>
                                      </p:cBhvr>
                                      <p:to>
                                        <p:strVal val="visible"/>
                                      </p:to>
                                    </p:set>
                                    <p:animEffect transition="in" filter="fade">
                                      <p:cBhvr>
                                        <p:cTn id="55" dur="500"/>
                                        <p:tgtEl>
                                          <p:spTgt spid="2164">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164">
                                            <p:txEl>
                                              <p:pRg st="7" end="7"/>
                                            </p:txEl>
                                          </p:spTgt>
                                        </p:tgtEl>
                                        <p:attrNameLst>
                                          <p:attrName>style.visibility</p:attrName>
                                        </p:attrNameLst>
                                      </p:cBhvr>
                                      <p:to>
                                        <p:strVal val="visible"/>
                                      </p:to>
                                    </p:set>
                                    <p:animEffect transition="in" filter="fade">
                                      <p:cBhvr>
                                        <p:cTn id="58" dur="500"/>
                                        <p:tgtEl>
                                          <p:spTgt spid="2164">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164">
                                            <p:txEl>
                                              <p:pRg st="8" end="8"/>
                                            </p:txEl>
                                          </p:spTgt>
                                        </p:tgtEl>
                                        <p:attrNameLst>
                                          <p:attrName>style.visibility</p:attrName>
                                        </p:attrNameLst>
                                      </p:cBhvr>
                                      <p:to>
                                        <p:strVal val="visible"/>
                                      </p:to>
                                    </p:set>
                                    <p:animEffect transition="in" filter="fade">
                                      <p:cBhvr>
                                        <p:cTn id="61" dur="500"/>
                                        <p:tgtEl>
                                          <p:spTgt spid="2164">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158"/>
                                        </p:tgtEl>
                                        <p:attrNameLst>
                                          <p:attrName>style.visibility</p:attrName>
                                        </p:attrNameLst>
                                      </p:cBhvr>
                                      <p:to>
                                        <p:strVal val="visible"/>
                                      </p:to>
                                    </p:set>
                                    <p:animEffect transition="in" filter="fade">
                                      <p:cBhvr>
                                        <p:cTn id="64" dur="500"/>
                                        <p:tgtEl>
                                          <p:spTgt spid="2158"/>
                                        </p:tgtEl>
                                      </p:cBhvr>
                                    </p:animEffect>
                                  </p:childTnLst>
                                </p:cTn>
                              </p:par>
                            </p:childTnLst>
                          </p:cTn>
                        </p:par>
                        <p:par>
                          <p:cTn id="65" fill="hold">
                            <p:stCondLst>
                              <p:cond delay="500"/>
                            </p:stCondLst>
                            <p:childTnLst>
                              <p:par>
                                <p:cTn id="66" presetID="2" presetClass="entr" presetSubtype="8" fill="hold" nodeType="afterEffect">
                                  <p:stCondLst>
                                    <p:cond delay="0"/>
                                  </p:stCondLst>
                                  <p:childTnLst>
                                    <p:set>
                                      <p:cBhvr>
                                        <p:cTn id="67" dur="1" fill="hold">
                                          <p:stCondLst>
                                            <p:cond delay="0"/>
                                          </p:stCondLst>
                                        </p:cTn>
                                        <p:tgtEl>
                                          <p:spTgt spid="2170">
                                            <p:txEl>
                                              <p:pRg st="0" end="0"/>
                                            </p:txEl>
                                          </p:spTgt>
                                        </p:tgtEl>
                                        <p:attrNameLst>
                                          <p:attrName>style.visibility</p:attrName>
                                        </p:attrNameLst>
                                      </p:cBhvr>
                                      <p:to>
                                        <p:strVal val="visible"/>
                                      </p:to>
                                    </p:set>
                                    <p:anim calcmode="lin" valueType="num">
                                      <p:cBhvr additive="base">
                                        <p:cTn id="68" dur="500"/>
                                        <p:tgtEl>
                                          <p:spTgt spid="2170">
                                            <p:txEl>
                                              <p:pRg st="0" end="0"/>
                                            </p:txEl>
                                          </p:spTgt>
                                        </p:tgtEl>
                                        <p:attrNameLst>
                                          <p:attrName>ppt_x</p:attrName>
                                        </p:attrNameLst>
                                      </p:cBhvr>
                                      <p:tavLst>
                                        <p:tav tm="0">
                                          <p:val>
                                            <p:strVal val="#ppt_x-1"/>
                                          </p:val>
                                        </p:tav>
                                        <p:tav tm="100000">
                                          <p:val>
                                            <p:strVal val="#ppt_x"/>
                                          </p:val>
                                        </p:tav>
                                      </p:tavLst>
                                    </p:anim>
                                  </p:childTnLst>
                                </p:cTn>
                              </p:par>
                            </p:childTnLst>
                          </p:cTn>
                        </p:par>
                        <p:par>
                          <p:cTn id="69" fill="hold">
                            <p:stCondLst>
                              <p:cond delay="1000"/>
                            </p:stCondLst>
                            <p:childTnLst>
                              <p:par>
                                <p:cTn id="70" presetID="2" presetClass="entr" presetSubtype="8" fill="hold" nodeType="afterEffect">
                                  <p:stCondLst>
                                    <p:cond delay="0"/>
                                  </p:stCondLst>
                                  <p:childTnLst>
                                    <p:set>
                                      <p:cBhvr>
                                        <p:cTn id="71" dur="1" fill="hold">
                                          <p:stCondLst>
                                            <p:cond delay="0"/>
                                          </p:stCondLst>
                                        </p:cTn>
                                        <p:tgtEl>
                                          <p:spTgt spid="2170">
                                            <p:txEl>
                                              <p:pRg st="1" end="1"/>
                                            </p:txEl>
                                          </p:spTgt>
                                        </p:tgtEl>
                                        <p:attrNameLst>
                                          <p:attrName>style.visibility</p:attrName>
                                        </p:attrNameLst>
                                      </p:cBhvr>
                                      <p:to>
                                        <p:strVal val="visible"/>
                                      </p:to>
                                    </p:set>
                                    <p:anim calcmode="lin" valueType="num">
                                      <p:cBhvr additive="base">
                                        <p:cTn id="72" dur="500"/>
                                        <p:tgtEl>
                                          <p:spTgt spid="2170">
                                            <p:txEl>
                                              <p:pRg st="1" end="1"/>
                                            </p:txEl>
                                          </p:spTgt>
                                        </p:tgtEl>
                                        <p:attrNameLst>
                                          <p:attrName>ppt_x</p:attrName>
                                        </p:attrNameLst>
                                      </p:cBhvr>
                                      <p:tavLst>
                                        <p:tav tm="0">
                                          <p:val>
                                            <p:strVal val="#ppt_x-1"/>
                                          </p:val>
                                        </p:tav>
                                        <p:tav tm="100000">
                                          <p:val>
                                            <p:strVal val="#ppt_x"/>
                                          </p:val>
                                        </p:tav>
                                      </p:tavLst>
                                    </p:anim>
                                  </p:childTnLst>
                                </p:cTn>
                              </p:par>
                            </p:childTnLst>
                          </p:cTn>
                        </p:par>
                        <p:par>
                          <p:cTn id="73" fill="hold">
                            <p:stCondLst>
                              <p:cond delay="1500"/>
                            </p:stCondLst>
                            <p:childTnLst>
                              <p:par>
                                <p:cTn id="74" presetID="2" presetClass="entr" presetSubtype="8" fill="hold" nodeType="afterEffect">
                                  <p:stCondLst>
                                    <p:cond delay="0"/>
                                  </p:stCondLst>
                                  <p:childTnLst>
                                    <p:set>
                                      <p:cBhvr>
                                        <p:cTn id="75" dur="1" fill="hold">
                                          <p:stCondLst>
                                            <p:cond delay="0"/>
                                          </p:stCondLst>
                                        </p:cTn>
                                        <p:tgtEl>
                                          <p:spTgt spid="2170">
                                            <p:txEl>
                                              <p:pRg st="2" end="2"/>
                                            </p:txEl>
                                          </p:spTgt>
                                        </p:tgtEl>
                                        <p:attrNameLst>
                                          <p:attrName>style.visibility</p:attrName>
                                        </p:attrNameLst>
                                      </p:cBhvr>
                                      <p:to>
                                        <p:strVal val="visible"/>
                                      </p:to>
                                    </p:set>
                                    <p:anim calcmode="lin" valueType="num">
                                      <p:cBhvr additive="base">
                                        <p:cTn id="76" dur="500"/>
                                        <p:tgtEl>
                                          <p:spTgt spid="2170">
                                            <p:txEl>
                                              <p:pRg st="2" end="2"/>
                                            </p:txEl>
                                          </p:spTgt>
                                        </p:tgtEl>
                                        <p:attrNameLst>
                                          <p:attrName>ppt_x</p:attrName>
                                        </p:attrNameLst>
                                      </p:cBhvr>
                                      <p:tavLst>
                                        <p:tav tm="0">
                                          <p:val>
                                            <p:strVal val="#ppt_x-1"/>
                                          </p:val>
                                        </p:tav>
                                        <p:tav tm="100000">
                                          <p:val>
                                            <p:strVal val="#ppt_x"/>
                                          </p:val>
                                        </p:tav>
                                      </p:tavLst>
                                    </p:anim>
                                  </p:childTnLst>
                                </p:cTn>
                              </p:par>
                            </p:childTnLst>
                          </p:cTn>
                        </p:par>
                        <p:par>
                          <p:cTn id="77" fill="hold">
                            <p:stCondLst>
                              <p:cond delay="2000"/>
                            </p:stCondLst>
                            <p:childTnLst>
                              <p:par>
                                <p:cTn id="78" presetID="2" presetClass="entr" presetSubtype="8" fill="hold" nodeType="afterEffect">
                                  <p:stCondLst>
                                    <p:cond delay="0"/>
                                  </p:stCondLst>
                                  <p:childTnLst>
                                    <p:set>
                                      <p:cBhvr>
                                        <p:cTn id="79" dur="1" fill="hold">
                                          <p:stCondLst>
                                            <p:cond delay="0"/>
                                          </p:stCondLst>
                                        </p:cTn>
                                        <p:tgtEl>
                                          <p:spTgt spid="2170">
                                            <p:txEl>
                                              <p:pRg st="3" end="3"/>
                                            </p:txEl>
                                          </p:spTgt>
                                        </p:tgtEl>
                                        <p:attrNameLst>
                                          <p:attrName>style.visibility</p:attrName>
                                        </p:attrNameLst>
                                      </p:cBhvr>
                                      <p:to>
                                        <p:strVal val="visible"/>
                                      </p:to>
                                    </p:set>
                                    <p:anim calcmode="lin" valueType="num">
                                      <p:cBhvr additive="base">
                                        <p:cTn id="80" dur="500"/>
                                        <p:tgtEl>
                                          <p:spTgt spid="2170">
                                            <p:txEl>
                                              <p:pRg st="3" end="3"/>
                                            </p:txEl>
                                          </p:spTgt>
                                        </p:tgtEl>
                                        <p:attrNameLst>
                                          <p:attrName>ppt_x</p:attrName>
                                        </p:attrNameLst>
                                      </p:cBhvr>
                                      <p:tavLst>
                                        <p:tav tm="0">
                                          <p:val>
                                            <p:strVal val="#ppt_x-1"/>
                                          </p:val>
                                        </p:tav>
                                        <p:tav tm="100000">
                                          <p:val>
                                            <p:strVal val="#ppt_x"/>
                                          </p:val>
                                        </p:tav>
                                      </p:tavLst>
                                    </p:anim>
                                  </p:childTnLst>
                                </p:cTn>
                              </p:par>
                            </p:childTnLst>
                          </p:cTn>
                        </p:par>
                        <p:par>
                          <p:cTn id="81" fill="hold">
                            <p:stCondLst>
                              <p:cond delay="2500"/>
                            </p:stCondLst>
                            <p:childTnLst>
                              <p:par>
                                <p:cTn id="82" presetID="2" presetClass="entr" presetSubtype="8" fill="hold" nodeType="afterEffect">
                                  <p:stCondLst>
                                    <p:cond delay="0"/>
                                  </p:stCondLst>
                                  <p:childTnLst>
                                    <p:set>
                                      <p:cBhvr>
                                        <p:cTn id="83" dur="1" fill="hold">
                                          <p:stCondLst>
                                            <p:cond delay="0"/>
                                          </p:stCondLst>
                                        </p:cTn>
                                        <p:tgtEl>
                                          <p:spTgt spid="2170">
                                            <p:txEl>
                                              <p:pRg st="4" end="4"/>
                                            </p:txEl>
                                          </p:spTgt>
                                        </p:tgtEl>
                                        <p:attrNameLst>
                                          <p:attrName>style.visibility</p:attrName>
                                        </p:attrNameLst>
                                      </p:cBhvr>
                                      <p:to>
                                        <p:strVal val="visible"/>
                                      </p:to>
                                    </p:set>
                                    <p:anim calcmode="lin" valueType="num">
                                      <p:cBhvr additive="base">
                                        <p:cTn id="84" dur="500"/>
                                        <p:tgtEl>
                                          <p:spTgt spid="2170">
                                            <p:txEl>
                                              <p:pRg st="4" end="4"/>
                                            </p:txEl>
                                          </p:spTgt>
                                        </p:tgtEl>
                                        <p:attrNameLst>
                                          <p:attrName>ppt_x</p:attrName>
                                        </p:attrNameLst>
                                      </p:cBhvr>
                                      <p:tavLst>
                                        <p:tav tm="0">
                                          <p:val>
                                            <p:strVal val="#ppt_x-1"/>
                                          </p:val>
                                        </p:tav>
                                        <p:tav tm="100000">
                                          <p:val>
                                            <p:strVal val="#ppt_x"/>
                                          </p:val>
                                        </p:tav>
                                      </p:tavLst>
                                    </p:anim>
                                  </p:childTnLst>
                                </p:cTn>
                              </p:par>
                            </p:childTnLst>
                          </p:cTn>
                        </p:par>
                        <p:par>
                          <p:cTn id="85" fill="hold">
                            <p:stCondLst>
                              <p:cond delay="3000"/>
                            </p:stCondLst>
                            <p:childTnLst>
                              <p:par>
                                <p:cTn id="86" presetID="2" presetClass="entr" presetSubtype="8" fill="hold" nodeType="afterEffect">
                                  <p:stCondLst>
                                    <p:cond delay="0"/>
                                  </p:stCondLst>
                                  <p:childTnLst>
                                    <p:set>
                                      <p:cBhvr>
                                        <p:cTn id="87" dur="1" fill="hold">
                                          <p:stCondLst>
                                            <p:cond delay="0"/>
                                          </p:stCondLst>
                                        </p:cTn>
                                        <p:tgtEl>
                                          <p:spTgt spid="2170">
                                            <p:txEl>
                                              <p:pRg st="5" end="5"/>
                                            </p:txEl>
                                          </p:spTgt>
                                        </p:tgtEl>
                                        <p:attrNameLst>
                                          <p:attrName>style.visibility</p:attrName>
                                        </p:attrNameLst>
                                      </p:cBhvr>
                                      <p:to>
                                        <p:strVal val="visible"/>
                                      </p:to>
                                    </p:set>
                                    <p:anim calcmode="lin" valueType="num">
                                      <p:cBhvr additive="base">
                                        <p:cTn id="88" dur="500"/>
                                        <p:tgtEl>
                                          <p:spTgt spid="2170">
                                            <p:txEl>
                                              <p:pRg st="5" end="5"/>
                                            </p:txEl>
                                          </p:spTgt>
                                        </p:tgtEl>
                                        <p:attrNameLst>
                                          <p:attrName>ppt_x</p:attrName>
                                        </p:attrNameLst>
                                      </p:cBhvr>
                                      <p:tavLst>
                                        <p:tav tm="0">
                                          <p:val>
                                            <p:strVal val="#ppt_x-1"/>
                                          </p:val>
                                        </p:tav>
                                        <p:tav tm="100000">
                                          <p:val>
                                            <p:strVal val="#ppt_x"/>
                                          </p:val>
                                        </p:tav>
                                      </p:tavLst>
                                    </p:anim>
                                  </p:childTnLst>
                                </p:cTn>
                              </p:par>
                            </p:childTnLst>
                          </p:cTn>
                        </p:par>
                        <p:par>
                          <p:cTn id="89" fill="hold">
                            <p:stCondLst>
                              <p:cond delay="3500"/>
                            </p:stCondLst>
                            <p:childTnLst>
                              <p:par>
                                <p:cTn id="90" presetID="2" presetClass="entr" presetSubtype="8" fill="hold" nodeType="afterEffect">
                                  <p:stCondLst>
                                    <p:cond delay="0"/>
                                  </p:stCondLst>
                                  <p:childTnLst>
                                    <p:set>
                                      <p:cBhvr>
                                        <p:cTn id="91" dur="1" fill="hold">
                                          <p:stCondLst>
                                            <p:cond delay="0"/>
                                          </p:stCondLst>
                                        </p:cTn>
                                        <p:tgtEl>
                                          <p:spTgt spid="2170">
                                            <p:txEl>
                                              <p:pRg st="6" end="6"/>
                                            </p:txEl>
                                          </p:spTgt>
                                        </p:tgtEl>
                                        <p:attrNameLst>
                                          <p:attrName>style.visibility</p:attrName>
                                        </p:attrNameLst>
                                      </p:cBhvr>
                                      <p:to>
                                        <p:strVal val="visible"/>
                                      </p:to>
                                    </p:set>
                                    <p:anim calcmode="lin" valueType="num">
                                      <p:cBhvr additive="base">
                                        <p:cTn id="92" dur="500"/>
                                        <p:tgtEl>
                                          <p:spTgt spid="2170">
                                            <p:txEl>
                                              <p:pRg st="6" end="6"/>
                                            </p:txEl>
                                          </p:spTgt>
                                        </p:tgtEl>
                                        <p:attrNameLst>
                                          <p:attrName>ppt_x</p:attrName>
                                        </p:attrNameLst>
                                      </p:cBhvr>
                                      <p:tavLst>
                                        <p:tav tm="0">
                                          <p:val>
                                            <p:strVal val="#ppt_x-1"/>
                                          </p:val>
                                        </p:tav>
                                        <p:tav tm="100000">
                                          <p:val>
                                            <p:strVal val="#ppt_x"/>
                                          </p:val>
                                        </p:tav>
                                      </p:tavLst>
                                    </p:anim>
                                  </p:childTnLst>
                                </p:cTn>
                              </p:par>
                            </p:childTnLst>
                          </p:cTn>
                        </p:par>
                        <p:par>
                          <p:cTn id="93" fill="hold">
                            <p:stCondLst>
                              <p:cond delay="4000"/>
                            </p:stCondLst>
                            <p:childTnLst>
                              <p:par>
                                <p:cTn id="94" presetID="2" presetClass="entr" presetSubtype="8" fill="hold" nodeType="afterEffect">
                                  <p:stCondLst>
                                    <p:cond delay="0"/>
                                  </p:stCondLst>
                                  <p:childTnLst>
                                    <p:set>
                                      <p:cBhvr>
                                        <p:cTn id="95" dur="1" fill="hold">
                                          <p:stCondLst>
                                            <p:cond delay="0"/>
                                          </p:stCondLst>
                                        </p:cTn>
                                        <p:tgtEl>
                                          <p:spTgt spid="2170">
                                            <p:txEl>
                                              <p:pRg st="7" end="7"/>
                                            </p:txEl>
                                          </p:spTgt>
                                        </p:tgtEl>
                                        <p:attrNameLst>
                                          <p:attrName>style.visibility</p:attrName>
                                        </p:attrNameLst>
                                      </p:cBhvr>
                                      <p:to>
                                        <p:strVal val="visible"/>
                                      </p:to>
                                    </p:set>
                                    <p:anim calcmode="lin" valueType="num">
                                      <p:cBhvr additive="base">
                                        <p:cTn id="96" dur="500"/>
                                        <p:tgtEl>
                                          <p:spTgt spid="2170">
                                            <p:txEl>
                                              <p:pRg st="7" end="7"/>
                                            </p:txEl>
                                          </p:spTgt>
                                        </p:tgtEl>
                                        <p:attrNameLst>
                                          <p:attrName>ppt_x</p:attrName>
                                        </p:attrNameLst>
                                      </p:cBhvr>
                                      <p:tavLst>
                                        <p:tav tm="0">
                                          <p:val>
                                            <p:strVal val="#ppt_x-1"/>
                                          </p:val>
                                        </p:tav>
                                        <p:tav tm="100000">
                                          <p:val>
                                            <p:strVal val="#ppt_x"/>
                                          </p:val>
                                        </p:tav>
                                      </p:tavLst>
                                    </p:anim>
                                  </p:childTnLst>
                                </p:cTn>
                              </p:par>
                            </p:childTnLst>
                          </p:cTn>
                        </p:par>
                        <p:par>
                          <p:cTn id="97" fill="hold">
                            <p:stCondLst>
                              <p:cond delay="4500"/>
                            </p:stCondLst>
                            <p:childTnLst>
                              <p:par>
                                <p:cTn id="98" presetID="2" presetClass="entr" presetSubtype="8" fill="hold" nodeType="afterEffect">
                                  <p:stCondLst>
                                    <p:cond delay="0"/>
                                  </p:stCondLst>
                                  <p:childTnLst>
                                    <p:set>
                                      <p:cBhvr>
                                        <p:cTn id="99" dur="1" fill="hold">
                                          <p:stCondLst>
                                            <p:cond delay="0"/>
                                          </p:stCondLst>
                                        </p:cTn>
                                        <p:tgtEl>
                                          <p:spTgt spid="2170">
                                            <p:txEl>
                                              <p:pRg st="8" end="8"/>
                                            </p:txEl>
                                          </p:spTgt>
                                        </p:tgtEl>
                                        <p:attrNameLst>
                                          <p:attrName>style.visibility</p:attrName>
                                        </p:attrNameLst>
                                      </p:cBhvr>
                                      <p:to>
                                        <p:strVal val="visible"/>
                                      </p:to>
                                    </p:set>
                                    <p:anim calcmode="lin" valueType="num">
                                      <p:cBhvr additive="base">
                                        <p:cTn id="100" dur="500"/>
                                        <p:tgtEl>
                                          <p:spTgt spid="2170">
                                            <p:txEl>
                                              <p:pRg st="8" end="8"/>
                                            </p:txEl>
                                          </p:spTgt>
                                        </p:tgtEl>
                                        <p:attrNameLst>
                                          <p:attrName>ppt_x</p:attrName>
                                        </p:attrNameLst>
                                      </p:cBhvr>
                                      <p:tavLst>
                                        <p:tav tm="0">
                                          <p:val>
                                            <p:strVal val="#ppt_x-1"/>
                                          </p:val>
                                        </p:tav>
                                        <p:tav tm="100000">
                                          <p:val>
                                            <p:strVal val="#ppt_x"/>
                                          </p:val>
                                        </p:tav>
                                      </p:tavLst>
                                    </p:anim>
                                  </p:childTnLst>
                                </p:cTn>
                              </p:par>
                            </p:childTnLst>
                          </p:cTn>
                        </p:par>
                        <p:par>
                          <p:cTn id="101" fill="hold">
                            <p:stCondLst>
                              <p:cond delay="5000"/>
                            </p:stCondLst>
                            <p:childTnLst>
                              <p:par>
                                <p:cTn id="102" presetID="2" presetClass="entr" presetSubtype="8" fill="hold" nodeType="afterEffect">
                                  <p:stCondLst>
                                    <p:cond delay="0"/>
                                  </p:stCondLst>
                                  <p:childTnLst>
                                    <p:set>
                                      <p:cBhvr>
                                        <p:cTn id="103" dur="1" fill="hold">
                                          <p:stCondLst>
                                            <p:cond delay="0"/>
                                          </p:stCondLst>
                                        </p:cTn>
                                        <p:tgtEl>
                                          <p:spTgt spid="2171">
                                            <p:txEl>
                                              <p:pRg st="0" end="0"/>
                                            </p:txEl>
                                          </p:spTgt>
                                        </p:tgtEl>
                                        <p:attrNameLst>
                                          <p:attrName>style.visibility</p:attrName>
                                        </p:attrNameLst>
                                      </p:cBhvr>
                                      <p:to>
                                        <p:strVal val="visible"/>
                                      </p:to>
                                    </p:set>
                                    <p:anim calcmode="lin" valueType="num">
                                      <p:cBhvr additive="base">
                                        <p:cTn id="104" dur="500"/>
                                        <p:tgtEl>
                                          <p:spTgt spid="2171">
                                            <p:txEl>
                                              <p:pRg st="0" end="0"/>
                                            </p:txEl>
                                          </p:spTgt>
                                        </p:tgtEl>
                                        <p:attrNameLst>
                                          <p:attrName>ppt_x</p:attrName>
                                        </p:attrNameLst>
                                      </p:cBhvr>
                                      <p:tavLst>
                                        <p:tav tm="0">
                                          <p:val>
                                            <p:strVal val="#ppt_x-1"/>
                                          </p:val>
                                        </p:tav>
                                        <p:tav tm="100000">
                                          <p:val>
                                            <p:strVal val="#ppt_x"/>
                                          </p:val>
                                        </p:tav>
                                      </p:tavLst>
                                    </p:anim>
                                  </p:childTnLst>
                                </p:cTn>
                              </p:par>
                            </p:childTnLst>
                          </p:cTn>
                        </p:par>
                        <p:par>
                          <p:cTn id="105" fill="hold">
                            <p:stCondLst>
                              <p:cond delay="5500"/>
                            </p:stCondLst>
                            <p:childTnLst>
                              <p:par>
                                <p:cTn id="106" presetID="2" presetClass="entr" presetSubtype="8" fill="hold" nodeType="afterEffect">
                                  <p:stCondLst>
                                    <p:cond delay="0"/>
                                  </p:stCondLst>
                                  <p:childTnLst>
                                    <p:set>
                                      <p:cBhvr>
                                        <p:cTn id="107" dur="1" fill="hold">
                                          <p:stCondLst>
                                            <p:cond delay="0"/>
                                          </p:stCondLst>
                                        </p:cTn>
                                        <p:tgtEl>
                                          <p:spTgt spid="2171">
                                            <p:txEl>
                                              <p:pRg st="1" end="1"/>
                                            </p:txEl>
                                          </p:spTgt>
                                        </p:tgtEl>
                                        <p:attrNameLst>
                                          <p:attrName>style.visibility</p:attrName>
                                        </p:attrNameLst>
                                      </p:cBhvr>
                                      <p:to>
                                        <p:strVal val="visible"/>
                                      </p:to>
                                    </p:set>
                                    <p:anim calcmode="lin" valueType="num">
                                      <p:cBhvr additive="base">
                                        <p:cTn id="108" dur="500"/>
                                        <p:tgtEl>
                                          <p:spTgt spid="2171">
                                            <p:txEl>
                                              <p:pRg st="1" end="1"/>
                                            </p:txEl>
                                          </p:spTgt>
                                        </p:tgtEl>
                                        <p:attrNameLst>
                                          <p:attrName>ppt_x</p:attrName>
                                        </p:attrNameLst>
                                      </p:cBhvr>
                                      <p:tavLst>
                                        <p:tav tm="0">
                                          <p:val>
                                            <p:strVal val="#ppt_x-1"/>
                                          </p:val>
                                        </p:tav>
                                        <p:tav tm="100000">
                                          <p:val>
                                            <p:strVal val="#ppt_x"/>
                                          </p:val>
                                        </p:tav>
                                      </p:tavLst>
                                    </p:anim>
                                  </p:childTnLst>
                                </p:cTn>
                              </p:par>
                            </p:childTnLst>
                          </p:cTn>
                        </p:par>
                        <p:par>
                          <p:cTn id="109" fill="hold">
                            <p:stCondLst>
                              <p:cond delay="6000"/>
                            </p:stCondLst>
                            <p:childTnLst>
                              <p:par>
                                <p:cTn id="110" presetID="2" presetClass="entr" presetSubtype="8" fill="hold" nodeType="afterEffect">
                                  <p:stCondLst>
                                    <p:cond delay="0"/>
                                  </p:stCondLst>
                                  <p:childTnLst>
                                    <p:set>
                                      <p:cBhvr>
                                        <p:cTn id="111" dur="1" fill="hold">
                                          <p:stCondLst>
                                            <p:cond delay="0"/>
                                          </p:stCondLst>
                                        </p:cTn>
                                        <p:tgtEl>
                                          <p:spTgt spid="2171">
                                            <p:txEl>
                                              <p:pRg st="2" end="2"/>
                                            </p:txEl>
                                          </p:spTgt>
                                        </p:tgtEl>
                                        <p:attrNameLst>
                                          <p:attrName>style.visibility</p:attrName>
                                        </p:attrNameLst>
                                      </p:cBhvr>
                                      <p:to>
                                        <p:strVal val="visible"/>
                                      </p:to>
                                    </p:set>
                                    <p:anim calcmode="lin" valueType="num">
                                      <p:cBhvr additive="base">
                                        <p:cTn id="112" dur="500"/>
                                        <p:tgtEl>
                                          <p:spTgt spid="2171">
                                            <p:txEl>
                                              <p:pRg st="2" end="2"/>
                                            </p:txEl>
                                          </p:spTgt>
                                        </p:tgtEl>
                                        <p:attrNameLst>
                                          <p:attrName>ppt_x</p:attrName>
                                        </p:attrNameLst>
                                      </p:cBhvr>
                                      <p:tavLst>
                                        <p:tav tm="0">
                                          <p:val>
                                            <p:strVal val="#ppt_x-1"/>
                                          </p:val>
                                        </p:tav>
                                        <p:tav tm="100000">
                                          <p:val>
                                            <p:strVal val="#ppt_x"/>
                                          </p:val>
                                        </p:tav>
                                      </p:tavLst>
                                    </p:anim>
                                  </p:childTnLst>
                                </p:cTn>
                              </p:par>
                            </p:childTnLst>
                          </p:cTn>
                        </p:par>
                        <p:par>
                          <p:cTn id="113" fill="hold">
                            <p:stCondLst>
                              <p:cond delay="6500"/>
                            </p:stCondLst>
                            <p:childTnLst>
                              <p:par>
                                <p:cTn id="114" presetID="2" presetClass="entr" presetSubtype="8" fill="hold" nodeType="afterEffect">
                                  <p:stCondLst>
                                    <p:cond delay="0"/>
                                  </p:stCondLst>
                                  <p:childTnLst>
                                    <p:set>
                                      <p:cBhvr>
                                        <p:cTn id="115" dur="1" fill="hold">
                                          <p:stCondLst>
                                            <p:cond delay="0"/>
                                          </p:stCondLst>
                                        </p:cTn>
                                        <p:tgtEl>
                                          <p:spTgt spid="2171">
                                            <p:txEl>
                                              <p:pRg st="3" end="3"/>
                                            </p:txEl>
                                          </p:spTgt>
                                        </p:tgtEl>
                                        <p:attrNameLst>
                                          <p:attrName>style.visibility</p:attrName>
                                        </p:attrNameLst>
                                      </p:cBhvr>
                                      <p:to>
                                        <p:strVal val="visible"/>
                                      </p:to>
                                    </p:set>
                                    <p:anim calcmode="lin" valueType="num">
                                      <p:cBhvr additive="base">
                                        <p:cTn id="116" dur="500"/>
                                        <p:tgtEl>
                                          <p:spTgt spid="2171">
                                            <p:txEl>
                                              <p:pRg st="3" end="3"/>
                                            </p:txEl>
                                          </p:spTgt>
                                        </p:tgtEl>
                                        <p:attrNameLst>
                                          <p:attrName>ppt_x</p:attrName>
                                        </p:attrNameLst>
                                      </p:cBhvr>
                                      <p:tavLst>
                                        <p:tav tm="0">
                                          <p:val>
                                            <p:strVal val="#ppt_x-1"/>
                                          </p:val>
                                        </p:tav>
                                        <p:tav tm="100000">
                                          <p:val>
                                            <p:strVal val="#ppt_x"/>
                                          </p:val>
                                        </p:tav>
                                      </p:tavLst>
                                    </p:anim>
                                  </p:childTnLst>
                                </p:cTn>
                              </p:par>
                            </p:childTnLst>
                          </p:cTn>
                        </p:par>
                        <p:par>
                          <p:cTn id="117" fill="hold">
                            <p:stCondLst>
                              <p:cond delay="7000"/>
                            </p:stCondLst>
                            <p:childTnLst>
                              <p:par>
                                <p:cTn id="118" presetID="2" presetClass="entr" presetSubtype="8" fill="hold" nodeType="afterEffect">
                                  <p:stCondLst>
                                    <p:cond delay="0"/>
                                  </p:stCondLst>
                                  <p:childTnLst>
                                    <p:set>
                                      <p:cBhvr>
                                        <p:cTn id="119" dur="1" fill="hold">
                                          <p:stCondLst>
                                            <p:cond delay="0"/>
                                          </p:stCondLst>
                                        </p:cTn>
                                        <p:tgtEl>
                                          <p:spTgt spid="2171">
                                            <p:txEl>
                                              <p:pRg st="4" end="4"/>
                                            </p:txEl>
                                          </p:spTgt>
                                        </p:tgtEl>
                                        <p:attrNameLst>
                                          <p:attrName>style.visibility</p:attrName>
                                        </p:attrNameLst>
                                      </p:cBhvr>
                                      <p:to>
                                        <p:strVal val="visible"/>
                                      </p:to>
                                    </p:set>
                                    <p:anim calcmode="lin" valueType="num">
                                      <p:cBhvr additive="base">
                                        <p:cTn id="120" dur="500"/>
                                        <p:tgtEl>
                                          <p:spTgt spid="2171">
                                            <p:txEl>
                                              <p:pRg st="4" end="4"/>
                                            </p:txEl>
                                          </p:spTgt>
                                        </p:tgtEl>
                                        <p:attrNameLst>
                                          <p:attrName>ppt_x</p:attrName>
                                        </p:attrNameLst>
                                      </p:cBhvr>
                                      <p:tavLst>
                                        <p:tav tm="0">
                                          <p:val>
                                            <p:strVal val="#ppt_x-1"/>
                                          </p:val>
                                        </p:tav>
                                        <p:tav tm="100000">
                                          <p:val>
                                            <p:strVal val="#ppt_x"/>
                                          </p:val>
                                        </p:tav>
                                      </p:tavLst>
                                    </p:anim>
                                  </p:childTnLst>
                                </p:cTn>
                              </p:par>
                            </p:childTnLst>
                          </p:cTn>
                        </p:par>
                        <p:par>
                          <p:cTn id="121" fill="hold">
                            <p:stCondLst>
                              <p:cond delay="7500"/>
                            </p:stCondLst>
                            <p:childTnLst>
                              <p:par>
                                <p:cTn id="122" presetID="2" presetClass="entr" presetSubtype="8" fill="hold" nodeType="afterEffect">
                                  <p:stCondLst>
                                    <p:cond delay="0"/>
                                  </p:stCondLst>
                                  <p:childTnLst>
                                    <p:set>
                                      <p:cBhvr>
                                        <p:cTn id="123" dur="1" fill="hold">
                                          <p:stCondLst>
                                            <p:cond delay="0"/>
                                          </p:stCondLst>
                                        </p:cTn>
                                        <p:tgtEl>
                                          <p:spTgt spid="2171">
                                            <p:txEl>
                                              <p:pRg st="5" end="5"/>
                                            </p:txEl>
                                          </p:spTgt>
                                        </p:tgtEl>
                                        <p:attrNameLst>
                                          <p:attrName>style.visibility</p:attrName>
                                        </p:attrNameLst>
                                      </p:cBhvr>
                                      <p:to>
                                        <p:strVal val="visible"/>
                                      </p:to>
                                    </p:set>
                                    <p:anim calcmode="lin" valueType="num">
                                      <p:cBhvr additive="base">
                                        <p:cTn id="124" dur="500"/>
                                        <p:tgtEl>
                                          <p:spTgt spid="2171">
                                            <p:txEl>
                                              <p:pRg st="5" end="5"/>
                                            </p:txEl>
                                          </p:spTgt>
                                        </p:tgtEl>
                                        <p:attrNameLst>
                                          <p:attrName>ppt_x</p:attrName>
                                        </p:attrNameLst>
                                      </p:cBhvr>
                                      <p:tavLst>
                                        <p:tav tm="0">
                                          <p:val>
                                            <p:strVal val="#ppt_x-1"/>
                                          </p:val>
                                        </p:tav>
                                        <p:tav tm="100000">
                                          <p:val>
                                            <p:strVal val="#ppt_x"/>
                                          </p:val>
                                        </p:tav>
                                      </p:tavLst>
                                    </p:anim>
                                  </p:childTnLst>
                                </p:cTn>
                              </p:par>
                            </p:childTnLst>
                          </p:cTn>
                        </p:par>
                        <p:par>
                          <p:cTn id="125" fill="hold">
                            <p:stCondLst>
                              <p:cond delay="8000"/>
                            </p:stCondLst>
                            <p:childTnLst>
                              <p:par>
                                <p:cTn id="126" presetID="2" presetClass="entr" presetSubtype="8" fill="hold" nodeType="afterEffect">
                                  <p:stCondLst>
                                    <p:cond delay="0"/>
                                  </p:stCondLst>
                                  <p:childTnLst>
                                    <p:set>
                                      <p:cBhvr>
                                        <p:cTn id="127" dur="1" fill="hold">
                                          <p:stCondLst>
                                            <p:cond delay="0"/>
                                          </p:stCondLst>
                                        </p:cTn>
                                        <p:tgtEl>
                                          <p:spTgt spid="2171">
                                            <p:txEl>
                                              <p:pRg st="6" end="6"/>
                                            </p:txEl>
                                          </p:spTgt>
                                        </p:tgtEl>
                                        <p:attrNameLst>
                                          <p:attrName>style.visibility</p:attrName>
                                        </p:attrNameLst>
                                      </p:cBhvr>
                                      <p:to>
                                        <p:strVal val="visible"/>
                                      </p:to>
                                    </p:set>
                                    <p:anim calcmode="lin" valueType="num">
                                      <p:cBhvr additive="base">
                                        <p:cTn id="128" dur="500"/>
                                        <p:tgtEl>
                                          <p:spTgt spid="2171">
                                            <p:txEl>
                                              <p:pRg st="6" end="6"/>
                                            </p:txEl>
                                          </p:spTgt>
                                        </p:tgtEl>
                                        <p:attrNameLst>
                                          <p:attrName>ppt_x</p:attrName>
                                        </p:attrNameLst>
                                      </p:cBhvr>
                                      <p:tavLst>
                                        <p:tav tm="0">
                                          <p:val>
                                            <p:strVal val="#ppt_x-1"/>
                                          </p:val>
                                        </p:tav>
                                        <p:tav tm="100000">
                                          <p:val>
                                            <p:strVal val="#ppt_x"/>
                                          </p:val>
                                        </p:tav>
                                      </p:tavLst>
                                    </p:anim>
                                  </p:childTnLst>
                                </p:cTn>
                              </p:par>
                            </p:childTnLst>
                          </p:cTn>
                        </p:par>
                        <p:par>
                          <p:cTn id="129" fill="hold">
                            <p:stCondLst>
                              <p:cond delay="8500"/>
                            </p:stCondLst>
                            <p:childTnLst>
                              <p:par>
                                <p:cTn id="130" presetID="2" presetClass="entr" presetSubtype="8" fill="hold" nodeType="afterEffect">
                                  <p:stCondLst>
                                    <p:cond delay="0"/>
                                  </p:stCondLst>
                                  <p:childTnLst>
                                    <p:set>
                                      <p:cBhvr>
                                        <p:cTn id="131" dur="1" fill="hold">
                                          <p:stCondLst>
                                            <p:cond delay="0"/>
                                          </p:stCondLst>
                                        </p:cTn>
                                        <p:tgtEl>
                                          <p:spTgt spid="2171">
                                            <p:txEl>
                                              <p:pRg st="7" end="7"/>
                                            </p:txEl>
                                          </p:spTgt>
                                        </p:tgtEl>
                                        <p:attrNameLst>
                                          <p:attrName>style.visibility</p:attrName>
                                        </p:attrNameLst>
                                      </p:cBhvr>
                                      <p:to>
                                        <p:strVal val="visible"/>
                                      </p:to>
                                    </p:set>
                                    <p:anim calcmode="lin" valueType="num">
                                      <p:cBhvr additive="base">
                                        <p:cTn id="132" dur="500"/>
                                        <p:tgtEl>
                                          <p:spTgt spid="2171">
                                            <p:txEl>
                                              <p:pRg st="7" end="7"/>
                                            </p:txEl>
                                          </p:spTgt>
                                        </p:tgtEl>
                                        <p:attrNameLst>
                                          <p:attrName>ppt_x</p:attrName>
                                        </p:attrNameLst>
                                      </p:cBhvr>
                                      <p:tavLst>
                                        <p:tav tm="0">
                                          <p:val>
                                            <p:strVal val="#ppt_x-1"/>
                                          </p:val>
                                        </p:tav>
                                        <p:tav tm="100000">
                                          <p:val>
                                            <p:strVal val="#ppt_x"/>
                                          </p:val>
                                        </p:tav>
                                      </p:tavLst>
                                    </p:anim>
                                  </p:childTnLst>
                                </p:cTn>
                              </p:par>
                            </p:childTnLst>
                          </p:cTn>
                        </p:par>
                        <p:par>
                          <p:cTn id="133" fill="hold">
                            <p:stCondLst>
                              <p:cond delay="9000"/>
                            </p:stCondLst>
                            <p:childTnLst>
                              <p:par>
                                <p:cTn id="134" presetID="2" presetClass="entr" presetSubtype="8" fill="hold" nodeType="afterEffect">
                                  <p:stCondLst>
                                    <p:cond delay="0"/>
                                  </p:stCondLst>
                                  <p:childTnLst>
                                    <p:set>
                                      <p:cBhvr>
                                        <p:cTn id="135" dur="1" fill="hold">
                                          <p:stCondLst>
                                            <p:cond delay="0"/>
                                          </p:stCondLst>
                                        </p:cTn>
                                        <p:tgtEl>
                                          <p:spTgt spid="2171">
                                            <p:txEl>
                                              <p:pRg st="8" end="8"/>
                                            </p:txEl>
                                          </p:spTgt>
                                        </p:tgtEl>
                                        <p:attrNameLst>
                                          <p:attrName>style.visibility</p:attrName>
                                        </p:attrNameLst>
                                      </p:cBhvr>
                                      <p:to>
                                        <p:strVal val="visible"/>
                                      </p:to>
                                    </p:set>
                                    <p:anim calcmode="lin" valueType="num">
                                      <p:cBhvr additive="base">
                                        <p:cTn id="136" dur="500"/>
                                        <p:tgtEl>
                                          <p:spTgt spid="2171">
                                            <p:txEl>
                                              <p:pRg st="8" end="8"/>
                                            </p:txEl>
                                          </p:spTgt>
                                        </p:tgtEl>
                                        <p:attrNameLst>
                                          <p:attrName>ppt_x</p:attrName>
                                        </p:attrNameLst>
                                      </p:cBhvr>
                                      <p:tavLst>
                                        <p:tav tm="0">
                                          <p:val>
                                            <p:strVal val="#ppt_x-1"/>
                                          </p:val>
                                        </p:tav>
                                        <p:tav tm="100000">
                                          <p:val>
                                            <p:strVal val="#ppt_x"/>
                                          </p:val>
                                        </p:tav>
                                      </p:tavLst>
                                    </p:anim>
                                  </p:childTnLst>
                                </p:cTn>
                              </p:par>
                            </p:childTnLst>
                          </p:cTn>
                        </p:par>
                        <p:par>
                          <p:cTn id="137" fill="hold">
                            <p:stCondLst>
                              <p:cond delay="9500"/>
                            </p:stCondLst>
                            <p:childTnLst>
                              <p:par>
                                <p:cTn id="138" presetID="2" presetClass="entr" presetSubtype="2" fill="hold" nodeType="afterEffect">
                                  <p:stCondLst>
                                    <p:cond delay="500"/>
                                  </p:stCondLst>
                                  <p:childTnLst>
                                    <p:set>
                                      <p:cBhvr>
                                        <p:cTn id="139" dur="1" fill="hold">
                                          <p:stCondLst>
                                            <p:cond delay="0"/>
                                          </p:stCondLst>
                                        </p:cTn>
                                        <p:tgtEl>
                                          <p:spTgt spid="2174">
                                            <p:txEl>
                                              <p:pRg st="0" end="0"/>
                                            </p:txEl>
                                          </p:spTgt>
                                        </p:tgtEl>
                                        <p:attrNameLst>
                                          <p:attrName>style.visibility</p:attrName>
                                        </p:attrNameLst>
                                      </p:cBhvr>
                                      <p:to>
                                        <p:strVal val="visible"/>
                                      </p:to>
                                    </p:set>
                                    <p:anim calcmode="lin" valueType="num">
                                      <p:cBhvr additive="base">
                                        <p:cTn id="140" dur="500"/>
                                        <p:tgtEl>
                                          <p:spTgt spid="2174">
                                            <p:txEl>
                                              <p:pRg st="0" end="0"/>
                                            </p:txEl>
                                          </p:spTgt>
                                        </p:tgtEl>
                                        <p:attrNameLst>
                                          <p:attrName>ppt_x</p:attrName>
                                        </p:attrNameLst>
                                      </p:cBhvr>
                                      <p:tavLst>
                                        <p:tav tm="0">
                                          <p:val>
                                            <p:strVal val="#ppt_x+1"/>
                                          </p:val>
                                        </p:tav>
                                        <p:tav tm="100000">
                                          <p:val>
                                            <p:strVal val="#ppt_x"/>
                                          </p:val>
                                        </p:tav>
                                      </p:tavLst>
                                    </p:anim>
                                  </p:childTnLst>
                                </p:cTn>
                              </p:par>
                            </p:childTnLst>
                          </p:cTn>
                        </p:par>
                        <p:par>
                          <p:cTn id="141" fill="hold">
                            <p:stCondLst>
                              <p:cond delay="10000"/>
                            </p:stCondLst>
                            <p:childTnLst>
                              <p:par>
                                <p:cTn id="142" presetID="2" presetClass="entr" presetSubtype="2" fill="hold" nodeType="afterEffect">
                                  <p:stCondLst>
                                    <p:cond delay="500"/>
                                  </p:stCondLst>
                                  <p:childTnLst>
                                    <p:set>
                                      <p:cBhvr>
                                        <p:cTn id="143" dur="1" fill="hold">
                                          <p:stCondLst>
                                            <p:cond delay="0"/>
                                          </p:stCondLst>
                                        </p:cTn>
                                        <p:tgtEl>
                                          <p:spTgt spid="2174">
                                            <p:txEl>
                                              <p:pRg st="1" end="1"/>
                                            </p:txEl>
                                          </p:spTgt>
                                        </p:tgtEl>
                                        <p:attrNameLst>
                                          <p:attrName>style.visibility</p:attrName>
                                        </p:attrNameLst>
                                      </p:cBhvr>
                                      <p:to>
                                        <p:strVal val="visible"/>
                                      </p:to>
                                    </p:set>
                                    <p:anim calcmode="lin" valueType="num">
                                      <p:cBhvr additive="base">
                                        <p:cTn id="144" dur="500"/>
                                        <p:tgtEl>
                                          <p:spTgt spid="2174">
                                            <p:txEl>
                                              <p:pRg st="1" end="1"/>
                                            </p:txEl>
                                          </p:spTgt>
                                        </p:tgtEl>
                                        <p:attrNameLst>
                                          <p:attrName>ppt_x</p:attrName>
                                        </p:attrNameLst>
                                      </p:cBhvr>
                                      <p:tavLst>
                                        <p:tav tm="0">
                                          <p:val>
                                            <p:strVal val="#ppt_x+1"/>
                                          </p:val>
                                        </p:tav>
                                        <p:tav tm="100000">
                                          <p:val>
                                            <p:strVal val="#ppt_x"/>
                                          </p:val>
                                        </p:tav>
                                      </p:tavLst>
                                    </p:anim>
                                  </p:childTnLst>
                                </p:cTn>
                              </p:par>
                            </p:childTnLst>
                          </p:cTn>
                        </p:par>
                        <p:par>
                          <p:cTn id="145" fill="hold">
                            <p:stCondLst>
                              <p:cond delay="10500"/>
                            </p:stCondLst>
                            <p:childTnLst>
                              <p:par>
                                <p:cTn id="146" presetID="2" presetClass="entr" presetSubtype="2" fill="hold" nodeType="afterEffect">
                                  <p:stCondLst>
                                    <p:cond delay="500"/>
                                  </p:stCondLst>
                                  <p:childTnLst>
                                    <p:set>
                                      <p:cBhvr>
                                        <p:cTn id="147" dur="1" fill="hold">
                                          <p:stCondLst>
                                            <p:cond delay="0"/>
                                          </p:stCondLst>
                                        </p:cTn>
                                        <p:tgtEl>
                                          <p:spTgt spid="2174">
                                            <p:txEl>
                                              <p:pRg st="2" end="2"/>
                                            </p:txEl>
                                          </p:spTgt>
                                        </p:tgtEl>
                                        <p:attrNameLst>
                                          <p:attrName>style.visibility</p:attrName>
                                        </p:attrNameLst>
                                      </p:cBhvr>
                                      <p:to>
                                        <p:strVal val="visible"/>
                                      </p:to>
                                    </p:set>
                                    <p:anim calcmode="lin" valueType="num">
                                      <p:cBhvr additive="base">
                                        <p:cTn id="148" dur="500"/>
                                        <p:tgtEl>
                                          <p:spTgt spid="2174">
                                            <p:txEl>
                                              <p:pRg st="2" end="2"/>
                                            </p:txEl>
                                          </p:spTgt>
                                        </p:tgtEl>
                                        <p:attrNameLst>
                                          <p:attrName>ppt_x</p:attrName>
                                        </p:attrNameLst>
                                      </p:cBhvr>
                                      <p:tavLst>
                                        <p:tav tm="0">
                                          <p:val>
                                            <p:strVal val="#ppt_x+1"/>
                                          </p:val>
                                        </p:tav>
                                        <p:tav tm="100000">
                                          <p:val>
                                            <p:strVal val="#ppt_x"/>
                                          </p:val>
                                        </p:tav>
                                      </p:tavLst>
                                    </p:anim>
                                  </p:childTnLst>
                                </p:cTn>
                              </p:par>
                            </p:childTnLst>
                          </p:cTn>
                        </p:par>
                        <p:par>
                          <p:cTn id="149" fill="hold">
                            <p:stCondLst>
                              <p:cond delay="11000"/>
                            </p:stCondLst>
                            <p:childTnLst>
                              <p:par>
                                <p:cTn id="150" presetID="2" presetClass="entr" presetSubtype="2" fill="hold" nodeType="afterEffect">
                                  <p:stCondLst>
                                    <p:cond delay="500"/>
                                  </p:stCondLst>
                                  <p:childTnLst>
                                    <p:set>
                                      <p:cBhvr>
                                        <p:cTn id="151" dur="1" fill="hold">
                                          <p:stCondLst>
                                            <p:cond delay="0"/>
                                          </p:stCondLst>
                                        </p:cTn>
                                        <p:tgtEl>
                                          <p:spTgt spid="2174">
                                            <p:txEl>
                                              <p:pRg st="3" end="3"/>
                                            </p:txEl>
                                          </p:spTgt>
                                        </p:tgtEl>
                                        <p:attrNameLst>
                                          <p:attrName>style.visibility</p:attrName>
                                        </p:attrNameLst>
                                      </p:cBhvr>
                                      <p:to>
                                        <p:strVal val="visible"/>
                                      </p:to>
                                    </p:set>
                                    <p:anim calcmode="lin" valueType="num">
                                      <p:cBhvr additive="base">
                                        <p:cTn id="152" dur="500"/>
                                        <p:tgtEl>
                                          <p:spTgt spid="2174">
                                            <p:txEl>
                                              <p:pRg st="3" end="3"/>
                                            </p:txEl>
                                          </p:spTgt>
                                        </p:tgtEl>
                                        <p:attrNameLst>
                                          <p:attrName>ppt_x</p:attrName>
                                        </p:attrNameLst>
                                      </p:cBhvr>
                                      <p:tavLst>
                                        <p:tav tm="0">
                                          <p:val>
                                            <p:strVal val="#ppt_x+1"/>
                                          </p:val>
                                        </p:tav>
                                        <p:tav tm="100000">
                                          <p:val>
                                            <p:strVal val="#ppt_x"/>
                                          </p:val>
                                        </p:tav>
                                      </p:tavLst>
                                    </p:anim>
                                  </p:childTnLst>
                                </p:cTn>
                              </p:par>
                            </p:childTnLst>
                          </p:cTn>
                        </p:par>
                        <p:par>
                          <p:cTn id="153" fill="hold">
                            <p:stCondLst>
                              <p:cond delay="11500"/>
                            </p:stCondLst>
                            <p:childTnLst>
                              <p:par>
                                <p:cTn id="154" presetID="2" presetClass="entr" presetSubtype="2" fill="hold" nodeType="afterEffect">
                                  <p:stCondLst>
                                    <p:cond delay="500"/>
                                  </p:stCondLst>
                                  <p:childTnLst>
                                    <p:set>
                                      <p:cBhvr>
                                        <p:cTn id="155" dur="1" fill="hold">
                                          <p:stCondLst>
                                            <p:cond delay="0"/>
                                          </p:stCondLst>
                                        </p:cTn>
                                        <p:tgtEl>
                                          <p:spTgt spid="2174">
                                            <p:txEl>
                                              <p:pRg st="4" end="4"/>
                                            </p:txEl>
                                          </p:spTgt>
                                        </p:tgtEl>
                                        <p:attrNameLst>
                                          <p:attrName>style.visibility</p:attrName>
                                        </p:attrNameLst>
                                      </p:cBhvr>
                                      <p:to>
                                        <p:strVal val="visible"/>
                                      </p:to>
                                    </p:set>
                                    <p:anim calcmode="lin" valueType="num">
                                      <p:cBhvr additive="base">
                                        <p:cTn id="156" dur="500"/>
                                        <p:tgtEl>
                                          <p:spTgt spid="2174">
                                            <p:txEl>
                                              <p:pRg st="4" end="4"/>
                                            </p:txEl>
                                          </p:spTgt>
                                        </p:tgtEl>
                                        <p:attrNameLst>
                                          <p:attrName>ppt_x</p:attrName>
                                        </p:attrNameLst>
                                      </p:cBhvr>
                                      <p:tavLst>
                                        <p:tav tm="0">
                                          <p:val>
                                            <p:strVal val="#ppt_x+1"/>
                                          </p:val>
                                        </p:tav>
                                        <p:tav tm="100000">
                                          <p:val>
                                            <p:strVal val="#ppt_x"/>
                                          </p:val>
                                        </p:tav>
                                      </p:tavLst>
                                    </p:anim>
                                  </p:childTnLst>
                                </p:cTn>
                              </p:par>
                            </p:childTnLst>
                          </p:cTn>
                        </p:par>
                        <p:par>
                          <p:cTn id="157" fill="hold">
                            <p:stCondLst>
                              <p:cond delay="12000"/>
                            </p:stCondLst>
                            <p:childTnLst>
                              <p:par>
                                <p:cTn id="158" presetID="2" presetClass="entr" presetSubtype="2" fill="hold" nodeType="afterEffect">
                                  <p:stCondLst>
                                    <p:cond delay="500"/>
                                  </p:stCondLst>
                                  <p:childTnLst>
                                    <p:set>
                                      <p:cBhvr>
                                        <p:cTn id="159" dur="1" fill="hold">
                                          <p:stCondLst>
                                            <p:cond delay="0"/>
                                          </p:stCondLst>
                                        </p:cTn>
                                        <p:tgtEl>
                                          <p:spTgt spid="2174">
                                            <p:txEl>
                                              <p:pRg st="5" end="5"/>
                                            </p:txEl>
                                          </p:spTgt>
                                        </p:tgtEl>
                                        <p:attrNameLst>
                                          <p:attrName>style.visibility</p:attrName>
                                        </p:attrNameLst>
                                      </p:cBhvr>
                                      <p:to>
                                        <p:strVal val="visible"/>
                                      </p:to>
                                    </p:set>
                                    <p:anim calcmode="lin" valueType="num">
                                      <p:cBhvr additive="base">
                                        <p:cTn id="160" dur="500"/>
                                        <p:tgtEl>
                                          <p:spTgt spid="2174">
                                            <p:txEl>
                                              <p:pRg st="5" end="5"/>
                                            </p:txEl>
                                          </p:spTgt>
                                        </p:tgtEl>
                                        <p:attrNameLst>
                                          <p:attrName>ppt_x</p:attrName>
                                        </p:attrNameLst>
                                      </p:cBhvr>
                                      <p:tavLst>
                                        <p:tav tm="0">
                                          <p:val>
                                            <p:strVal val="#ppt_x+1"/>
                                          </p:val>
                                        </p:tav>
                                        <p:tav tm="100000">
                                          <p:val>
                                            <p:strVal val="#ppt_x"/>
                                          </p:val>
                                        </p:tav>
                                      </p:tavLst>
                                    </p:anim>
                                  </p:childTnLst>
                                </p:cTn>
                              </p:par>
                            </p:childTnLst>
                          </p:cTn>
                        </p:par>
                        <p:par>
                          <p:cTn id="161" fill="hold">
                            <p:stCondLst>
                              <p:cond delay="12500"/>
                            </p:stCondLst>
                            <p:childTnLst>
                              <p:par>
                                <p:cTn id="162" presetID="2" presetClass="entr" presetSubtype="2" fill="hold" nodeType="afterEffect">
                                  <p:stCondLst>
                                    <p:cond delay="500"/>
                                  </p:stCondLst>
                                  <p:childTnLst>
                                    <p:set>
                                      <p:cBhvr>
                                        <p:cTn id="163" dur="1" fill="hold">
                                          <p:stCondLst>
                                            <p:cond delay="0"/>
                                          </p:stCondLst>
                                        </p:cTn>
                                        <p:tgtEl>
                                          <p:spTgt spid="2174">
                                            <p:txEl>
                                              <p:pRg st="6" end="6"/>
                                            </p:txEl>
                                          </p:spTgt>
                                        </p:tgtEl>
                                        <p:attrNameLst>
                                          <p:attrName>style.visibility</p:attrName>
                                        </p:attrNameLst>
                                      </p:cBhvr>
                                      <p:to>
                                        <p:strVal val="visible"/>
                                      </p:to>
                                    </p:set>
                                    <p:anim calcmode="lin" valueType="num">
                                      <p:cBhvr additive="base">
                                        <p:cTn id="164" dur="500"/>
                                        <p:tgtEl>
                                          <p:spTgt spid="2174">
                                            <p:txEl>
                                              <p:pRg st="6" end="6"/>
                                            </p:txEl>
                                          </p:spTgt>
                                        </p:tgtEl>
                                        <p:attrNameLst>
                                          <p:attrName>ppt_x</p:attrName>
                                        </p:attrNameLst>
                                      </p:cBhvr>
                                      <p:tavLst>
                                        <p:tav tm="0">
                                          <p:val>
                                            <p:strVal val="#ppt_x+1"/>
                                          </p:val>
                                        </p:tav>
                                        <p:tav tm="100000">
                                          <p:val>
                                            <p:strVal val="#ppt_x"/>
                                          </p:val>
                                        </p:tav>
                                      </p:tavLst>
                                    </p:anim>
                                  </p:childTnLst>
                                </p:cTn>
                              </p:par>
                            </p:childTnLst>
                          </p:cTn>
                        </p:par>
                        <p:par>
                          <p:cTn id="165" fill="hold">
                            <p:stCondLst>
                              <p:cond delay="13000"/>
                            </p:stCondLst>
                            <p:childTnLst>
                              <p:par>
                                <p:cTn id="166" presetID="2" presetClass="entr" presetSubtype="2" fill="hold" nodeType="afterEffect">
                                  <p:stCondLst>
                                    <p:cond delay="500"/>
                                  </p:stCondLst>
                                  <p:childTnLst>
                                    <p:set>
                                      <p:cBhvr>
                                        <p:cTn id="167" dur="1" fill="hold">
                                          <p:stCondLst>
                                            <p:cond delay="0"/>
                                          </p:stCondLst>
                                        </p:cTn>
                                        <p:tgtEl>
                                          <p:spTgt spid="2174">
                                            <p:txEl>
                                              <p:pRg st="7" end="7"/>
                                            </p:txEl>
                                          </p:spTgt>
                                        </p:tgtEl>
                                        <p:attrNameLst>
                                          <p:attrName>style.visibility</p:attrName>
                                        </p:attrNameLst>
                                      </p:cBhvr>
                                      <p:to>
                                        <p:strVal val="visible"/>
                                      </p:to>
                                    </p:set>
                                    <p:anim calcmode="lin" valueType="num">
                                      <p:cBhvr additive="base">
                                        <p:cTn id="168" dur="500"/>
                                        <p:tgtEl>
                                          <p:spTgt spid="2174">
                                            <p:txEl>
                                              <p:pRg st="7" end="7"/>
                                            </p:txEl>
                                          </p:spTgt>
                                        </p:tgtEl>
                                        <p:attrNameLst>
                                          <p:attrName>ppt_x</p:attrName>
                                        </p:attrNameLst>
                                      </p:cBhvr>
                                      <p:tavLst>
                                        <p:tav tm="0">
                                          <p:val>
                                            <p:strVal val="#ppt_x+1"/>
                                          </p:val>
                                        </p:tav>
                                        <p:tav tm="100000">
                                          <p:val>
                                            <p:strVal val="#ppt_x"/>
                                          </p:val>
                                        </p:tav>
                                      </p:tavLst>
                                    </p:anim>
                                  </p:childTnLst>
                                </p:cTn>
                              </p:par>
                            </p:childTnLst>
                          </p:cTn>
                        </p:par>
                        <p:par>
                          <p:cTn id="169" fill="hold">
                            <p:stCondLst>
                              <p:cond delay="13500"/>
                            </p:stCondLst>
                            <p:childTnLst>
                              <p:par>
                                <p:cTn id="170" presetID="2" presetClass="entr" presetSubtype="2" fill="hold" nodeType="afterEffect">
                                  <p:stCondLst>
                                    <p:cond delay="500"/>
                                  </p:stCondLst>
                                  <p:childTnLst>
                                    <p:set>
                                      <p:cBhvr>
                                        <p:cTn id="171" dur="1" fill="hold">
                                          <p:stCondLst>
                                            <p:cond delay="0"/>
                                          </p:stCondLst>
                                        </p:cTn>
                                        <p:tgtEl>
                                          <p:spTgt spid="2174">
                                            <p:txEl>
                                              <p:pRg st="8" end="8"/>
                                            </p:txEl>
                                          </p:spTgt>
                                        </p:tgtEl>
                                        <p:attrNameLst>
                                          <p:attrName>style.visibility</p:attrName>
                                        </p:attrNameLst>
                                      </p:cBhvr>
                                      <p:to>
                                        <p:strVal val="visible"/>
                                      </p:to>
                                    </p:set>
                                    <p:anim calcmode="lin" valueType="num">
                                      <p:cBhvr additive="base">
                                        <p:cTn id="172" dur="500"/>
                                        <p:tgtEl>
                                          <p:spTgt spid="2174">
                                            <p:txEl>
                                              <p:pRg st="8" end="8"/>
                                            </p:txEl>
                                          </p:spTgt>
                                        </p:tgtEl>
                                        <p:attrNameLst>
                                          <p:attrName>ppt_x</p:attrName>
                                        </p:attrNameLst>
                                      </p:cBhvr>
                                      <p:tavLst>
                                        <p:tav tm="0">
                                          <p:val>
                                            <p:strVal val="#ppt_x+1"/>
                                          </p:val>
                                        </p:tav>
                                        <p:tav tm="100000">
                                          <p:val>
                                            <p:strVal val="#ppt_x"/>
                                          </p:val>
                                        </p:tav>
                                      </p:tavLst>
                                    </p:anim>
                                  </p:childTnLst>
                                </p:cTn>
                              </p:par>
                            </p:childTnLst>
                          </p:cTn>
                        </p:par>
                        <p:par>
                          <p:cTn id="173" fill="hold">
                            <p:stCondLst>
                              <p:cond delay="14000"/>
                            </p:stCondLst>
                            <p:childTnLst>
                              <p:par>
                                <p:cTn id="174" presetID="2" presetClass="entr" presetSubtype="8" fill="hold" nodeType="afterEffect">
                                  <p:stCondLst>
                                    <p:cond delay="0"/>
                                  </p:stCondLst>
                                  <p:childTnLst>
                                    <p:set>
                                      <p:cBhvr>
                                        <p:cTn id="175" dur="1" fill="hold">
                                          <p:stCondLst>
                                            <p:cond delay="0"/>
                                          </p:stCondLst>
                                        </p:cTn>
                                        <p:tgtEl>
                                          <p:spTgt spid="2172">
                                            <p:txEl>
                                              <p:pRg st="0" end="0"/>
                                            </p:txEl>
                                          </p:spTgt>
                                        </p:tgtEl>
                                        <p:attrNameLst>
                                          <p:attrName>style.visibility</p:attrName>
                                        </p:attrNameLst>
                                      </p:cBhvr>
                                      <p:to>
                                        <p:strVal val="visible"/>
                                      </p:to>
                                    </p:set>
                                    <p:anim calcmode="lin" valueType="num">
                                      <p:cBhvr additive="base">
                                        <p:cTn id="176" dur="500"/>
                                        <p:tgtEl>
                                          <p:spTgt spid="2172">
                                            <p:txEl>
                                              <p:pRg st="0" end="0"/>
                                            </p:txEl>
                                          </p:spTgt>
                                        </p:tgtEl>
                                        <p:attrNameLst>
                                          <p:attrName>ppt_x</p:attrName>
                                        </p:attrNameLst>
                                      </p:cBhvr>
                                      <p:tavLst>
                                        <p:tav tm="0">
                                          <p:val>
                                            <p:strVal val="#ppt_x-1"/>
                                          </p:val>
                                        </p:tav>
                                        <p:tav tm="100000">
                                          <p:val>
                                            <p:strVal val="#ppt_x"/>
                                          </p:val>
                                        </p:tav>
                                      </p:tavLst>
                                    </p:anim>
                                  </p:childTnLst>
                                </p:cTn>
                              </p:par>
                            </p:childTnLst>
                          </p:cTn>
                        </p:par>
                        <p:par>
                          <p:cTn id="177" fill="hold">
                            <p:stCondLst>
                              <p:cond delay="14500"/>
                            </p:stCondLst>
                            <p:childTnLst>
                              <p:par>
                                <p:cTn id="178" presetID="2" presetClass="entr" presetSubtype="8" fill="hold" nodeType="afterEffect">
                                  <p:stCondLst>
                                    <p:cond delay="0"/>
                                  </p:stCondLst>
                                  <p:childTnLst>
                                    <p:set>
                                      <p:cBhvr>
                                        <p:cTn id="179" dur="1" fill="hold">
                                          <p:stCondLst>
                                            <p:cond delay="0"/>
                                          </p:stCondLst>
                                        </p:cTn>
                                        <p:tgtEl>
                                          <p:spTgt spid="2172">
                                            <p:txEl>
                                              <p:pRg st="1" end="1"/>
                                            </p:txEl>
                                          </p:spTgt>
                                        </p:tgtEl>
                                        <p:attrNameLst>
                                          <p:attrName>style.visibility</p:attrName>
                                        </p:attrNameLst>
                                      </p:cBhvr>
                                      <p:to>
                                        <p:strVal val="visible"/>
                                      </p:to>
                                    </p:set>
                                    <p:anim calcmode="lin" valueType="num">
                                      <p:cBhvr additive="base">
                                        <p:cTn id="180" dur="500"/>
                                        <p:tgtEl>
                                          <p:spTgt spid="2172">
                                            <p:txEl>
                                              <p:pRg st="1" end="1"/>
                                            </p:txEl>
                                          </p:spTgt>
                                        </p:tgtEl>
                                        <p:attrNameLst>
                                          <p:attrName>ppt_x</p:attrName>
                                        </p:attrNameLst>
                                      </p:cBhvr>
                                      <p:tavLst>
                                        <p:tav tm="0">
                                          <p:val>
                                            <p:strVal val="#ppt_x-1"/>
                                          </p:val>
                                        </p:tav>
                                        <p:tav tm="100000">
                                          <p:val>
                                            <p:strVal val="#ppt_x"/>
                                          </p:val>
                                        </p:tav>
                                      </p:tavLst>
                                    </p:anim>
                                  </p:childTnLst>
                                </p:cTn>
                              </p:par>
                            </p:childTnLst>
                          </p:cTn>
                        </p:par>
                        <p:par>
                          <p:cTn id="181" fill="hold">
                            <p:stCondLst>
                              <p:cond delay="15000"/>
                            </p:stCondLst>
                            <p:childTnLst>
                              <p:par>
                                <p:cTn id="182" presetID="2" presetClass="entr" presetSubtype="8" fill="hold" nodeType="afterEffect">
                                  <p:stCondLst>
                                    <p:cond delay="0"/>
                                  </p:stCondLst>
                                  <p:childTnLst>
                                    <p:set>
                                      <p:cBhvr>
                                        <p:cTn id="183" dur="1" fill="hold">
                                          <p:stCondLst>
                                            <p:cond delay="0"/>
                                          </p:stCondLst>
                                        </p:cTn>
                                        <p:tgtEl>
                                          <p:spTgt spid="2172">
                                            <p:txEl>
                                              <p:pRg st="2" end="2"/>
                                            </p:txEl>
                                          </p:spTgt>
                                        </p:tgtEl>
                                        <p:attrNameLst>
                                          <p:attrName>style.visibility</p:attrName>
                                        </p:attrNameLst>
                                      </p:cBhvr>
                                      <p:to>
                                        <p:strVal val="visible"/>
                                      </p:to>
                                    </p:set>
                                    <p:anim calcmode="lin" valueType="num">
                                      <p:cBhvr additive="base">
                                        <p:cTn id="184" dur="500"/>
                                        <p:tgtEl>
                                          <p:spTgt spid="2172">
                                            <p:txEl>
                                              <p:pRg st="2" end="2"/>
                                            </p:txEl>
                                          </p:spTgt>
                                        </p:tgtEl>
                                        <p:attrNameLst>
                                          <p:attrName>ppt_x</p:attrName>
                                        </p:attrNameLst>
                                      </p:cBhvr>
                                      <p:tavLst>
                                        <p:tav tm="0">
                                          <p:val>
                                            <p:strVal val="#ppt_x-1"/>
                                          </p:val>
                                        </p:tav>
                                        <p:tav tm="100000">
                                          <p:val>
                                            <p:strVal val="#ppt_x"/>
                                          </p:val>
                                        </p:tav>
                                      </p:tavLst>
                                    </p:anim>
                                  </p:childTnLst>
                                </p:cTn>
                              </p:par>
                            </p:childTnLst>
                          </p:cTn>
                        </p:par>
                        <p:par>
                          <p:cTn id="185" fill="hold">
                            <p:stCondLst>
                              <p:cond delay="15500"/>
                            </p:stCondLst>
                            <p:childTnLst>
                              <p:par>
                                <p:cTn id="186" presetID="2" presetClass="entr" presetSubtype="8" fill="hold" nodeType="afterEffect">
                                  <p:stCondLst>
                                    <p:cond delay="0"/>
                                  </p:stCondLst>
                                  <p:childTnLst>
                                    <p:set>
                                      <p:cBhvr>
                                        <p:cTn id="187" dur="1" fill="hold">
                                          <p:stCondLst>
                                            <p:cond delay="0"/>
                                          </p:stCondLst>
                                        </p:cTn>
                                        <p:tgtEl>
                                          <p:spTgt spid="2172">
                                            <p:txEl>
                                              <p:pRg st="3" end="3"/>
                                            </p:txEl>
                                          </p:spTgt>
                                        </p:tgtEl>
                                        <p:attrNameLst>
                                          <p:attrName>style.visibility</p:attrName>
                                        </p:attrNameLst>
                                      </p:cBhvr>
                                      <p:to>
                                        <p:strVal val="visible"/>
                                      </p:to>
                                    </p:set>
                                    <p:anim calcmode="lin" valueType="num">
                                      <p:cBhvr additive="base">
                                        <p:cTn id="188" dur="500"/>
                                        <p:tgtEl>
                                          <p:spTgt spid="2172">
                                            <p:txEl>
                                              <p:pRg st="3" end="3"/>
                                            </p:txEl>
                                          </p:spTgt>
                                        </p:tgtEl>
                                        <p:attrNameLst>
                                          <p:attrName>ppt_x</p:attrName>
                                        </p:attrNameLst>
                                      </p:cBhvr>
                                      <p:tavLst>
                                        <p:tav tm="0">
                                          <p:val>
                                            <p:strVal val="#ppt_x-1"/>
                                          </p:val>
                                        </p:tav>
                                        <p:tav tm="100000">
                                          <p:val>
                                            <p:strVal val="#ppt_x"/>
                                          </p:val>
                                        </p:tav>
                                      </p:tavLst>
                                    </p:anim>
                                  </p:childTnLst>
                                </p:cTn>
                              </p:par>
                            </p:childTnLst>
                          </p:cTn>
                        </p:par>
                        <p:par>
                          <p:cTn id="189" fill="hold">
                            <p:stCondLst>
                              <p:cond delay="16000"/>
                            </p:stCondLst>
                            <p:childTnLst>
                              <p:par>
                                <p:cTn id="190" presetID="2" presetClass="entr" presetSubtype="8" fill="hold" nodeType="afterEffect">
                                  <p:stCondLst>
                                    <p:cond delay="0"/>
                                  </p:stCondLst>
                                  <p:childTnLst>
                                    <p:set>
                                      <p:cBhvr>
                                        <p:cTn id="191" dur="1" fill="hold">
                                          <p:stCondLst>
                                            <p:cond delay="0"/>
                                          </p:stCondLst>
                                        </p:cTn>
                                        <p:tgtEl>
                                          <p:spTgt spid="2172">
                                            <p:txEl>
                                              <p:pRg st="4" end="4"/>
                                            </p:txEl>
                                          </p:spTgt>
                                        </p:tgtEl>
                                        <p:attrNameLst>
                                          <p:attrName>style.visibility</p:attrName>
                                        </p:attrNameLst>
                                      </p:cBhvr>
                                      <p:to>
                                        <p:strVal val="visible"/>
                                      </p:to>
                                    </p:set>
                                    <p:anim calcmode="lin" valueType="num">
                                      <p:cBhvr additive="base">
                                        <p:cTn id="192" dur="500"/>
                                        <p:tgtEl>
                                          <p:spTgt spid="2172">
                                            <p:txEl>
                                              <p:pRg st="4" end="4"/>
                                            </p:txEl>
                                          </p:spTgt>
                                        </p:tgtEl>
                                        <p:attrNameLst>
                                          <p:attrName>ppt_x</p:attrName>
                                        </p:attrNameLst>
                                      </p:cBhvr>
                                      <p:tavLst>
                                        <p:tav tm="0">
                                          <p:val>
                                            <p:strVal val="#ppt_x-1"/>
                                          </p:val>
                                        </p:tav>
                                        <p:tav tm="100000">
                                          <p:val>
                                            <p:strVal val="#ppt_x"/>
                                          </p:val>
                                        </p:tav>
                                      </p:tavLst>
                                    </p:anim>
                                  </p:childTnLst>
                                </p:cTn>
                              </p:par>
                            </p:childTnLst>
                          </p:cTn>
                        </p:par>
                        <p:par>
                          <p:cTn id="193" fill="hold">
                            <p:stCondLst>
                              <p:cond delay="16500"/>
                            </p:stCondLst>
                            <p:childTnLst>
                              <p:par>
                                <p:cTn id="194" presetID="2" presetClass="entr" presetSubtype="8" fill="hold" nodeType="afterEffect">
                                  <p:stCondLst>
                                    <p:cond delay="0"/>
                                  </p:stCondLst>
                                  <p:childTnLst>
                                    <p:set>
                                      <p:cBhvr>
                                        <p:cTn id="195" dur="1" fill="hold">
                                          <p:stCondLst>
                                            <p:cond delay="0"/>
                                          </p:stCondLst>
                                        </p:cTn>
                                        <p:tgtEl>
                                          <p:spTgt spid="2172">
                                            <p:txEl>
                                              <p:pRg st="5" end="5"/>
                                            </p:txEl>
                                          </p:spTgt>
                                        </p:tgtEl>
                                        <p:attrNameLst>
                                          <p:attrName>style.visibility</p:attrName>
                                        </p:attrNameLst>
                                      </p:cBhvr>
                                      <p:to>
                                        <p:strVal val="visible"/>
                                      </p:to>
                                    </p:set>
                                    <p:anim calcmode="lin" valueType="num">
                                      <p:cBhvr additive="base">
                                        <p:cTn id="196" dur="500"/>
                                        <p:tgtEl>
                                          <p:spTgt spid="2172">
                                            <p:txEl>
                                              <p:pRg st="5" end="5"/>
                                            </p:txEl>
                                          </p:spTgt>
                                        </p:tgtEl>
                                        <p:attrNameLst>
                                          <p:attrName>ppt_x</p:attrName>
                                        </p:attrNameLst>
                                      </p:cBhvr>
                                      <p:tavLst>
                                        <p:tav tm="0">
                                          <p:val>
                                            <p:strVal val="#ppt_x-1"/>
                                          </p:val>
                                        </p:tav>
                                        <p:tav tm="100000">
                                          <p:val>
                                            <p:strVal val="#ppt_x"/>
                                          </p:val>
                                        </p:tav>
                                      </p:tavLst>
                                    </p:anim>
                                  </p:childTnLst>
                                </p:cTn>
                              </p:par>
                            </p:childTnLst>
                          </p:cTn>
                        </p:par>
                        <p:par>
                          <p:cTn id="197" fill="hold">
                            <p:stCondLst>
                              <p:cond delay="17000"/>
                            </p:stCondLst>
                            <p:childTnLst>
                              <p:par>
                                <p:cTn id="198" presetID="2" presetClass="entr" presetSubtype="8" fill="hold" nodeType="afterEffect">
                                  <p:stCondLst>
                                    <p:cond delay="0"/>
                                  </p:stCondLst>
                                  <p:childTnLst>
                                    <p:set>
                                      <p:cBhvr>
                                        <p:cTn id="199" dur="1" fill="hold">
                                          <p:stCondLst>
                                            <p:cond delay="0"/>
                                          </p:stCondLst>
                                        </p:cTn>
                                        <p:tgtEl>
                                          <p:spTgt spid="2172">
                                            <p:txEl>
                                              <p:pRg st="6" end="6"/>
                                            </p:txEl>
                                          </p:spTgt>
                                        </p:tgtEl>
                                        <p:attrNameLst>
                                          <p:attrName>style.visibility</p:attrName>
                                        </p:attrNameLst>
                                      </p:cBhvr>
                                      <p:to>
                                        <p:strVal val="visible"/>
                                      </p:to>
                                    </p:set>
                                    <p:anim calcmode="lin" valueType="num">
                                      <p:cBhvr additive="base">
                                        <p:cTn id="200" dur="500"/>
                                        <p:tgtEl>
                                          <p:spTgt spid="2172">
                                            <p:txEl>
                                              <p:pRg st="6" end="6"/>
                                            </p:txEl>
                                          </p:spTgt>
                                        </p:tgtEl>
                                        <p:attrNameLst>
                                          <p:attrName>ppt_x</p:attrName>
                                        </p:attrNameLst>
                                      </p:cBhvr>
                                      <p:tavLst>
                                        <p:tav tm="0">
                                          <p:val>
                                            <p:strVal val="#ppt_x-1"/>
                                          </p:val>
                                        </p:tav>
                                        <p:tav tm="100000">
                                          <p:val>
                                            <p:strVal val="#ppt_x"/>
                                          </p:val>
                                        </p:tav>
                                      </p:tavLst>
                                    </p:anim>
                                  </p:childTnLst>
                                </p:cTn>
                              </p:par>
                            </p:childTnLst>
                          </p:cTn>
                        </p:par>
                        <p:par>
                          <p:cTn id="201" fill="hold">
                            <p:stCondLst>
                              <p:cond delay="17500"/>
                            </p:stCondLst>
                            <p:childTnLst>
                              <p:par>
                                <p:cTn id="202" presetID="2" presetClass="entr" presetSubtype="8" fill="hold" nodeType="afterEffect">
                                  <p:stCondLst>
                                    <p:cond delay="0"/>
                                  </p:stCondLst>
                                  <p:childTnLst>
                                    <p:set>
                                      <p:cBhvr>
                                        <p:cTn id="203" dur="1" fill="hold">
                                          <p:stCondLst>
                                            <p:cond delay="0"/>
                                          </p:stCondLst>
                                        </p:cTn>
                                        <p:tgtEl>
                                          <p:spTgt spid="2172">
                                            <p:txEl>
                                              <p:pRg st="7" end="7"/>
                                            </p:txEl>
                                          </p:spTgt>
                                        </p:tgtEl>
                                        <p:attrNameLst>
                                          <p:attrName>style.visibility</p:attrName>
                                        </p:attrNameLst>
                                      </p:cBhvr>
                                      <p:to>
                                        <p:strVal val="visible"/>
                                      </p:to>
                                    </p:set>
                                    <p:anim calcmode="lin" valueType="num">
                                      <p:cBhvr additive="base">
                                        <p:cTn id="204" dur="500"/>
                                        <p:tgtEl>
                                          <p:spTgt spid="2172">
                                            <p:txEl>
                                              <p:pRg st="7" end="7"/>
                                            </p:txEl>
                                          </p:spTgt>
                                        </p:tgtEl>
                                        <p:attrNameLst>
                                          <p:attrName>ppt_x</p:attrName>
                                        </p:attrNameLst>
                                      </p:cBhvr>
                                      <p:tavLst>
                                        <p:tav tm="0">
                                          <p:val>
                                            <p:strVal val="#ppt_x-1"/>
                                          </p:val>
                                        </p:tav>
                                        <p:tav tm="100000">
                                          <p:val>
                                            <p:strVal val="#ppt_x"/>
                                          </p:val>
                                        </p:tav>
                                      </p:tavLst>
                                    </p:anim>
                                  </p:childTnLst>
                                </p:cTn>
                              </p:par>
                            </p:childTnLst>
                          </p:cTn>
                        </p:par>
                        <p:par>
                          <p:cTn id="205" fill="hold">
                            <p:stCondLst>
                              <p:cond delay="18000"/>
                            </p:stCondLst>
                            <p:childTnLst>
                              <p:par>
                                <p:cTn id="206" presetID="2" presetClass="entr" presetSubtype="8" fill="hold" nodeType="afterEffect">
                                  <p:stCondLst>
                                    <p:cond delay="0"/>
                                  </p:stCondLst>
                                  <p:childTnLst>
                                    <p:set>
                                      <p:cBhvr>
                                        <p:cTn id="207" dur="1" fill="hold">
                                          <p:stCondLst>
                                            <p:cond delay="0"/>
                                          </p:stCondLst>
                                        </p:cTn>
                                        <p:tgtEl>
                                          <p:spTgt spid="2172">
                                            <p:txEl>
                                              <p:pRg st="8" end="8"/>
                                            </p:txEl>
                                          </p:spTgt>
                                        </p:tgtEl>
                                        <p:attrNameLst>
                                          <p:attrName>style.visibility</p:attrName>
                                        </p:attrNameLst>
                                      </p:cBhvr>
                                      <p:to>
                                        <p:strVal val="visible"/>
                                      </p:to>
                                    </p:set>
                                    <p:anim calcmode="lin" valueType="num">
                                      <p:cBhvr additive="base">
                                        <p:cTn id="208" dur="500"/>
                                        <p:tgtEl>
                                          <p:spTgt spid="2172">
                                            <p:txEl>
                                              <p:pRg st="8" end="8"/>
                                            </p:txEl>
                                          </p:spTgt>
                                        </p:tgtEl>
                                        <p:attrNameLst>
                                          <p:attrName>ppt_x</p:attrName>
                                        </p:attrNameLst>
                                      </p:cBhvr>
                                      <p:tavLst>
                                        <p:tav tm="0">
                                          <p:val>
                                            <p:strVal val="#ppt_x-1"/>
                                          </p:val>
                                        </p:tav>
                                        <p:tav tm="100000">
                                          <p:val>
                                            <p:strVal val="#ppt_x"/>
                                          </p:val>
                                        </p:tav>
                                      </p:tavLst>
                                    </p:anim>
                                  </p:childTnLst>
                                </p:cTn>
                              </p:par>
                            </p:childTnLst>
                          </p:cTn>
                        </p:par>
                        <p:par>
                          <p:cTn id="209" fill="hold">
                            <p:stCondLst>
                              <p:cond delay="18500"/>
                            </p:stCondLst>
                            <p:childTnLst>
                              <p:par>
                                <p:cTn id="210" presetID="2" presetClass="entr" presetSubtype="8" fill="hold" nodeType="afterEffect">
                                  <p:stCondLst>
                                    <p:cond delay="0"/>
                                  </p:stCondLst>
                                  <p:childTnLst>
                                    <p:set>
                                      <p:cBhvr>
                                        <p:cTn id="211" dur="1" fill="hold">
                                          <p:stCondLst>
                                            <p:cond delay="0"/>
                                          </p:stCondLst>
                                        </p:cTn>
                                        <p:tgtEl>
                                          <p:spTgt spid="2173">
                                            <p:txEl>
                                              <p:pRg st="0" end="0"/>
                                            </p:txEl>
                                          </p:spTgt>
                                        </p:tgtEl>
                                        <p:attrNameLst>
                                          <p:attrName>style.visibility</p:attrName>
                                        </p:attrNameLst>
                                      </p:cBhvr>
                                      <p:to>
                                        <p:strVal val="visible"/>
                                      </p:to>
                                    </p:set>
                                    <p:anim calcmode="lin" valueType="num">
                                      <p:cBhvr additive="base">
                                        <p:cTn id="212" dur="500"/>
                                        <p:tgtEl>
                                          <p:spTgt spid="2173">
                                            <p:txEl>
                                              <p:pRg st="0" end="0"/>
                                            </p:txEl>
                                          </p:spTgt>
                                        </p:tgtEl>
                                        <p:attrNameLst>
                                          <p:attrName>ppt_x</p:attrName>
                                        </p:attrNameLst>
                                      </p:cBhvr>
                                      <p:tavLst>
                                        <p:tav tm="0">
                                          <p:val>
                                            <p:strVal val="#ppt_x-1"/>
                                          </p:val>
                                        </p:tav>
                                        <p:tav tm="100000">
                                          <p:val>
                                            <p:strVal val="#ppt_x"/>
                                          </p:val>
                                        </p:tav>
                                      </p:tavLst>
                                    </p:anim>
                                  </p:childTnLst>
                                </p:cTn>
                              </p:par>
                            </p:childTnLst>
                          </p:cTn>
                        </p:par>
                        <p:par>
                          <p:cTn id="213" fill="hold">
                            <p:stCondLst>
                              <p:cond delay="19000"/>
                            </p:stCondLst>
                            <p:childTnLst>
                              <p:par>
                                <p:cTn id="214" presetID="2" presetClass="entr" presetSubtype="8" fill="hold" nodeType="afterEffect">
                                  <p:stCondLst>
                                    <p:cond delay="0"/>
                                  </p:stCondLst>
                                  <p:childTnLst>
                                    <p:set>
                                      <p:cBhvr>
                                        <p:cTn id="215" dur="1" fill="hold">
                                          <p:stCondLst>
                                            <p:cond delay="0"/>
                                          </p:stCondLst>
                                        </p:cTn>
                                        <p:tgtEl>
                                          <p:spTgt spid="2173">
                                            <p:txEl>
                                              <p:pRg st="1" end="1"/>
                                            </p:txEl>
                                          </p:spTgt>
                                        </p:tgtEl>
                                        <p:attrNameLst>
                                          <p:attrName>style.visibility</p:attrName>
                                        </p:attrNameLst>
                                      </p:cBhvr>
                                      <p:to>
                                        <p:strVal val="visible"/>
                                      </p:to>
                                    </p:set>
                                    <p:anim calcmode="lin" valueType="num">
                                      <p:cBhvr additive="base">
                                        <p:cTn id="216" dur="500"/>
                                        <p:tgtEl>
                                          <p:spTgt spid="2173">
                                            <p:txEl>
                                              <p:pRg st="1" end="1"/>
                                            </p:txEl>
                                          </p:spTgt>
                                        </p:tgtEl>
                                        <p:attrNameLst>
                                          <p:attrName>ppt_x</p:attrName>
                                        </p:attrNameLst>
                                      </p:cBhvr>
                                      <p:tavLst>
                                        <p:tav tm="0">
                                          <p:val>
                                            <p:strVal val="#ppt_x-1"/>
                                          </p:val>
                                        </p:tav>
                                        <p:tav tm="100000">
                                          <p:val>
                                            <p:strVal val="#ppt_x"/>
                                          </p:val>
                                        </p:tav>
                                      </p:tavLst>
                                    </p:anim>
                                  </p:childTnLst>
                                </p:cTn>
                              </p:par>
                            </p:childTnLst>
                          </p:cTn>
                        </p:par>
                        <p:par>
                          <p:cTn id="217" fill="hold">
                            <p:stCondLst>
                              <p:cond delay="19500"/>
                            </p:stCondLst>
                            <p:childTnLst>
                              <p:par>
                                <p:cTn id="218" presetID="2" presetClass="entr" presetSubtype="8" fill="hold" nodeType="afterEffect">
                                  <p:stCondLst>
                                    <p:cond delay="0"/>
                                  </p:stCondLst>
                                  <p:childTnLst>
                                    <p:set>
                                      <p:cBhvr>
                                        <p:cTn id="219" dur="1" fill="hold">
                                          <p:stCondLst>
                                            <p:cond delay="0"/>
                                          </p:stCondLst>
                                        </p:cTn>
                                        <p:tgtEl>
                                          <p:spTgt spid="2173">
                                            <p:txEl>
                                              <p:pRg st="2" end="2"/>
                                            </p:txEl>
                                          </p:spTgt>
                                        </p:tgtEl>
                                        <p:attrNameLst>
                                          <p:attrName>style.visibility</p:attrName>
                                        </p:attrNameLst>
                                      </p:cBhvr>
                                      <p:to>
                                        <p:strVal val="visible"/>
                                      </p:to>
                                    </p:set>
                                    <p:anim calcmode="lin" valueType="num">
                                      <p:cBhvr additive="base">
                                        <p:cTn id="220" dur="500"/>
                                        <p:tgtEl>
                                          <p:spTgt spid="2173">
                                            <p:txEl>
                                              <p:pRg st="2" end="2"/>
                                            </p:txEl>
                                          </p:spTgt>
                                        </p:tgtEl>
                                        <p:attrNameLst>
                                          <p:attrName>ppt_x</p:attrName>
                                        </p:attrNameLst>
                                      </p:cBhvr>
                                      <p:tavLst>
                                        <p:tav tm="0">
                                          <p:val>
                                            <p:strVal val="#ppt_x-1"/>
                                          </p:val>
                                        </p:tav>
                                        <p:tav tm="100000">
                                          <p:val>
                                            <p:strVal val="#ppt_x"/>
                                          </p:val>
                                        </p:tav>
                                      </p:tavLst>
                                    </p:anim>
                                  </p:childTnLst>
                                </p:cTn>
                              </p:par>
                            </p:childTnLst>
                          </p:cTn>
                        </p:par>
                        <p:par>
                          <p:cTn id="221" fill="hold">
                            <p:stCondLst>
                              <p:cond delay="20000"/>
                            </p:stCondLst>
                            <p:childTnLst>
                              <p:par>
                                <p:cTn id="222" presetID="2" presetClass="entr" presetSubtype="8" fill="hold" nodeType="afterEffect">
                                  <p:stCondLst>
                                    <p:cond delay="0"/>
                                  </p:stCondLst>
                                  <p:childTnLst>
                                    <p:set>
                                      <p:cBhvr>
                                        <p:cTn id="223" dur="1" fill="hold">
                                          <p:stCondLst>
                                            <p:cond delay="0"/>
                                          </p:stCondLst>
                                        </p:cTn>
                                        <p:tgtEl>
                                          <p:spTgt spid="2173">
                                            <p:txEl>
                                              <p:pRg st="3" end="3"/>
                                            </p:txEl>
                                          </p:spTgt>
                                        </p:tgtEl>
                                        <p:attrNameLst>
                                          <p:attrName>style.visibility</p:attrName>
                                        </p:attrNameLst>
                                      </p:cBhvr>
                                      <p:to>
                                        <p:strVal val="visible"/>
                                      </p:to>
                                    </p:set>
                                    <p:anim calcmode="lin" valueType="num">
                                      <p:cBhvr additive="base">
                                        <p:cTn id="224" dur="500"/>
                                        <p:tgtEl>
                                          <p:spTgt spid="2173">
                                            <p:txEl>
                                              <p:pRg st="3" end="3"/>
                                            </p:txEl>
                                          </p:spTgt>
                                        </p:tgtEl>
                                        <p:attrNameLst>
                                          <p:attrName>ppt_x</p:attrName>
                                        </p:attrNameLst>
                                      </p:cBhvr>
                                      <p:tavLst>
                                        <p:tav tm="0">
                                          <p:val>
                                            <p:strVal val="#ppt_x-1"/>
                                          </p:val>
                                        </p:tav>
                                        <p:tav tm="100000">
                                          <p:val>
                                            <p:strVal val="#ppt_x"/>
                                          </p:val>
                                        </p:tav>
                                      </p:tavLst>
                                    </p:anim>
                                  </p:childTnLst>
                                </p:cTn>
                              </p:par>
                            </p:childTnLst>
                          </p:cTn>
                        </p:par>
                        <p:par>
                          <p:cTn id="225" fill="hold">
                            <p:stCondLst>
                              <p:cond delay="20500"/>
                            </p:stCondLst>
                            <p:childTnLst>
                              <p:par>
                                <p:cTn id="226" presetID="2" presetClass="entr" presetSubtype="8" fill="hold" nodeType="afterEffect">
                                  <p:stCondLst>
                                    <p:cond delay="0"/>
                                  </p:stCondLst>
                                  <p:childTnLst>
                                    <p:set>
                                      <p:cBhvr>
                                        <p:cTn id="227" dur="1" fill="hold">
                                          <p:stCondLst>
                                            <p:cond delay="0"/>
                                          </p:stCondLst>
                                        </p:cTn>
                                        <p:tgtEl>
                                          <p:spTgt spid="2173">
                                            <p:txEl>
                                              <p:pRg st="4" end="4"/>
                                            </p:txEl>
                                          </p:spTgt>
                                        </p:tgtEl>
                                        <p:attrNameLst>
                                          <p:attrName>style.visibility</p:attrName>
                                        </p:attrNameLst>
                                      </p:cBhvr>
                                      <p:to>
                                        <p:strVal val="visible"/>
                                      </p:to>
                                    </p:set>
                                    <p:anim calcmode="lin" valueType="num">
                                      <p:cBhvr additive="base">
                                        <p:cTn id="228" dur="500"/>
                                        <p:tgtEl>
                                          <p:spTgt spid="2173">
                                            <p:txEl>
                                              <p:pRg st="4" end="4"/>
                                            </p:txEl>
                                          </p:spTgt>
                                        </p:tgtEl>
                                        <p:attrNameLst>
                                          <p:attrName>ppt_x</p:attrName>
                                        </p:attrNameLst>
                                      </p:cBhvr>
                                      <p:tavLst>
                                        <p:tav tm="0">
                                          <p:val>
                                            <p:strVal val="#ppt_x-1"/>
                                          </p:val>
                                        </p:tav>
                                        <p:tav tm="100000">
                                          <p:val>
                                            <p:strVal val="#ppt_x"/>
                                          </p:val>
                                        </p:tav>
                                      </p:tavLst>
                                    </p:anim>
                                  </p:childTnLst>
                                </p:cTn>
                              </p:par>
                            </p:childTnLst>
                          </p:cTn>
                        </p:par>
                        <p:par>
                          <p:cTn id="229" fill="hold">
                            <p:stCondLst>
                              <p:cond delay="21000"/>
                            </p:stCondLst>
                            <p:childTnLst>
                              <p:par>
                                <p:cTn id="230" presetID="2" presetClass="entr" presetSubtype="8" fill="hold" nodeType="afterEffect">
                                  <p:stCondLst>
                                    <p:cond delay="0"/>
                                  </p:stCondLst>
                                  <p:childTnLst>
                                    <p:set>
                                      <p:cBhvr>
                                        <p:cTn id="231" dur="1" fill="hold">
                                          <p:stCondLst>
                                            <p:cond delay="0"/>
                                          </p:stCondLst>
                                        </p:cTn>
                                        <p:tgtEl>
                                          <p:spTgt spid="2173">
                                            <p:txEl>
                                              <p:pRg st="5" end="5"/>
                                            </p:txEl>
                                          </p:spTgt>
                                        </p:tgtEl>
                                        <p:attrNameLst>
                                          <p:attrName>style.visibility</p:attrName>
                                        </p:attrNameLst>
                                      </p:cBhvr>
                                      <p:to>
                                        <p:strVal val="visible"/>
                                      </p:to>
                                    </p:set>
                                    <p:anim calcmode="lin" valueType="num">
                                      <p:cBhvr additive="base">
                                        <p:cTn id="232" dur="500"/>
                                        <p:tgtEl>
                                          <p:spTgt spid="2173">
                                            <p:txEl>
                                              <p:pRg st="5" end="5"/>
                                            </p:txEl>
                                          </p:spTgt>
                                        </p:tgtEl>
                                        <p:attrNameLst>
                                          <p:attrName>ppt_x</p:attrName>
                                        </p:attrNameLst>
                                      </p:cBhvr>
                                      <p:tavLst>
                                        <p:tav tm="0">
                                          <p:val>
                                            <p:strVal val="#ppt_x-1"/>
                                          </p:val>
                                        </p:tav>
                                        <p:tav tm="100000">
                                          <p:val>
                                            <p:strVal val="#ppt_x"/>
                                          </p:val>
                                        </p:tav>
                                      </p:tavLst>
                                    </p:anim>
                                  </p:childTnLst>
                                </p:cTn>
                              </p:par>
                            </p:childTnLst>
                          </p:cTn>
                        </p:par>
                        <p:par>
                          <p:cTn id="233" fill="hold">
                            <p:stCondLst>
                              <p:cond delay="21500"/>
                            </p:stCondLst>
                            <p:childTnLst>
                              <p:par>
                                <p:cTn id="234" presetID="2" presetClass="entr" presetSubtype="8" fill="hold" nodeType="afterEffect">
                                  <p:stCondLst>
                                    <p:cond delay="0"/>
                                  </p:stCondLst>
                                  <p:childTnLst>
                                    <p:set>
                                      <p:cBhvr>
                                        <p:cTn id="235" dur="1" fill="hold">
                                          <p:stCondLst>
                                            <p:cond delay="0"/>
                                          </p:stCondLst>
                                        </p:cTn>
                                        <p:tgtEl>
                                          <p:spTgt spid="2173">
                                            <p:txEl>
                                              <p:pRg st="6" end="6"/>
                                            </p:txEl>
                                          </p:spTgt>
                                        </p:tgtEl>
                                        <p:attrNameLst>
                                          <p:attrName>style.visibility</p:attrName>
                                        </p:attrNameLst>
                                      </p:cBhvr>
                                      <p:to>
                                        <p:strVal val="visible"/>
                                      </p:to>
                                    </p:set>
                                    <p:anim calcmode="lin" valueType="num">
                                      <p:cBhvr additive="base">
                                        <p:cTn id="236" dur="500"/>
                                        <p:tgtEl>
                                          <p:spTgt spid="2173">
                                            <p:txEl>
                                              <p:pRg st="6" end="6"/>
                                            </p:txEl>
                                          </p:spTgt>
                                        </p:tgtEl>
                                        <p:attrNameLst>
                                          <p:attrName>ppt_x</p:attrName>
                                        </p:attrNameLst>
                                      </p:cBhvr>
                                      <p:tavLst>
                                        <p:tav tm="0">
                                          <p:val>
                                            <p:strVal val="#ppt_x-1"/>
                                          </p:val>
                                        </p:tav>
                                        <p:tav tm="100000">
                                          <p:val>
                                            <p:strVal val="#ppt_x"/>
                                          </p:val>
                                        </p:tav>
                                      </p:tavLst>
                                    </p:anim>
                                  </p:childTnLst>
                                </p:cTn>
                              </p:par>
                            </p:childTnLst>
                          </p:cTn>
                        </p:par>
                        <p:par>
                          <p:cTn id="237" fill="hold">
                            <p:stCondLst>
                              <p:cond delay="22000"/>
                            </p:stCondLst>
                            <p:childTnLst>
                              <p:par>
                                <p:cTn id="238" presetID="2" presetClass="entr" presetSubtype="8" fill="hold" nodeType="afterEffect">
                                  <p:stCondLst>
                                    <p:cond delay="0"/>
                                  </p:stCondLst>
                                  <p:childTnLst>
                                    <p:set>
                                      <p:cBhvr>
                                        <p:cTn id="239" dur="1" fill="hold">
                                          <p:stCondLst>
                                            <p:cond delay="0"/>
                                          </p:stCondLst>
                                        </p:cTn>
                                        <p:tgtEl>
                                          <p:spTgt spid="2173">
                                            <p:txEl>
                                              <p:pRg st="7" end="7"/>
                                            </p:txEl>
                                          </p:spTgt>
                                        </p:tgtEl>
                                        <p:attrNameLst>
                                          <p:attrName>style.visibility</p:attrName>
                                        </p:attrNameLst>
                                      </p:cBhvr>
                                      <p:to>
                                        <p:strVal val="visible"/>
                                      </p:to>
                                    </p:set>
                                    <p:anim calcmode="lin" valueType="num">
                                      <p:cBhvr additive="base">
                                        <p:cTn id="240" dur="500"/>
                                        <p:tgtEl>
                                          <p:spTgt spid="2173">
                                            <p:txEl>
                                              <p:pRg st="7" end="7"/>
                                            </p:txEl>
                                          </p:spTgt>
                                        </p:tgtEl>
                                        <p:attrNameLst>
                                          <p:attrName>ppt_x</p:attrName>
                                        </p:attrNameLst>
                                      </p:cBhvr>
                                      <p:tavLst>
                                        <p:tav tm="0">
                                          <p:val>
                                            <p:strVal val="#ppt_x-1"/>
                                          </p:val>
                                        </p:tav>
                                        <p:tav tm="100000">
                                          <p:val>
                                            <p:strVal val="#ppt_x"/>
                                          </p:val>
                                        </p:tav>
                                      </p:tavLst>
                                    </p:anim>
                                  </p:childTnLst>
                                </p:cTn>
                              </p:par>
                            </p:childTnLst>
                          </p:cTn>
                        </p:par>
                        <p:par>
                          <p:cTn id="241" fill="hold">
                            <p:stCondLst>
                              <p:cond delay="22500"/>
                            </p:stCondLst>
                            <p:childTnLst>
                              <p:par>
                                <p:cTn id="242" presetID="2" presetClass="entr" presetSubtype="8" fill="hold" nodeType="afterEffect">
                                  <p:stCondLst>
                                    <p:cond delay="0"/>
                                  </p:stCondLst>
                                  <p:childTnLst>
                                    <p:set>
                                      <p:cBhvr>
                                        <p:cTn id="243" dur="1" fill="hold">
                                          <p:stCondLst>
                                            <p:cond delay="0"/>
                                          </p:stCondLst>
                                        </p:cTn>
                                        <p:tgtEl>
                                          <p:spTgt spid="2173">
                                            <p:txEl>
                                              <p:pRg st="8" end="8"/>
                                            </p:txEl>
                                          </p:spTgt>
                                        </p:tgtEl>
                                        <p:attrNameLst>
                                          <p:attrName>style.visibility</p:attrName>
                                        </p:attrNameLst>
                                      </p:cBhvr>
                                      <p:to>
                                        <p:strVal val="visible"/>
                                      </p:to>
                                    </p:set>
                                    <p:anim calcmode="lin" valueType="num">
                                      <p:cBhvr additive="base">
                                        <p:cTn id="244" dur="500"/>
                                        <p:tgtEl>
                                          <p:spTgt spid="2173">
                                            <p:txEl>
                                              <p:pRg st="8" end="8"/>
                                            </p:txEl>
                                          </p:spTgt>
                                        </p:tgtEl>
                                        <p:attrNameLst>
                                          <p:attrName>ppt_x</p:attrName>
                                        </p:attrNameLst>
                                      </p:cBhvr>
                                      <p:tavLst>
                                        <p:tav tm="0">
                                          <p:val>
                                            <p:strVal val="#ppt_x-1"/>
                                          </p:val>
                                        </p:tav>
                                        <p:tav tm="100000">
                                          <p:val>
                                            <p:strVal val="#ppt_x"/>
                                          </p:val>
                                        </p:tav>
                                      </p:tavLst>
                                    </p:anim>
                                  </p:childTnLst>
                                </p:cTn>
                              </p:par>
                            </p:childTnLst>
                          </p:cTn>
                        </p:par>
                        <p:par>
                          <p:cTn id="245" fill="hold">
                            <p:stCondLst>
                              <p:cond delay="23000"/>
                            </p:stCondLst>
                            <p:childTnLst>
                              <p:par>
                                <p:cTn id="246" presetID="2" presetClass="entr" presetSubtype="2" fill="hold" nodeType="afterEffect">
                                  <p:stCondLst>
                                    <p:cond delay="500"/>
                                  </p:stCondLst>
                                  <p:childTnLst>
                                    <p:set>
                                      <p:cBhvr>
                                        <p:cTn id="247" dur="1" fill="hold">
                                          <p:stCondLst>
                                            <p:cond delay="0"/>
                                          </p:stCondLst>
                                        </p:cTn>
                                        <p:tgtEl>
                                          <p:spTgt spid="2175">
                                            <p:txEl>
                                              <p:pRg st="0" end="0"/>
                                            </p:txEl>
                                          </p:spTgt>
                                        </p:tgtEl>
                                        <p:attrNameLst>
                                          <p:attrName>style.visibility</p:attrName>
                                        </p:attrNameLst>
                                      </p:cBhvr>
                                      <p:to>
                                        <p:strVal val="visible"/>
                                      </p:to>
                                    </p:set>
                                    <p:anim calcmode="lin" valueType="num">
                                      <p:cBhvr additive="base">
                                        <p:cTn id="248" dur="500"/>
                                        <p:tgtEl>
                                          <p:spTgt spid="2175">
                                            <p:txEl>
                                              <p:pRg st="0" end="0"/>
                                            </p:txEl>
                                          </p:spTgt>
                                        </p:tgtEl>
                                        <p:attrNameLst>
                                          <p:attrName>ppt_x</p:attrName>
                                        </p:attrNameLst>
                                      </p:cBhvr>
                                      <p:tavLst>
                                        <p:tav tm="0">
                                          <p:val>
                                            <p:strVal val="#ppt_x+1"/>
                                          </p:val>
                                        </p:tav>
                                        <p:tav tm="100000">
                                          <p:val>
                                            <p:strVal val="#ppt_x"/>
                                          </p:val>
                                        </p:tav>
                                      </p:tavLst>
                                    </p:anim>
                                  </p:childTnLst>
                                </p:cTn>
                              </p:par>
                            </p:childTnLst>
                          </p:cTn>
                        </p:par>
                        <p:par>
                          <p:cTn id="249" fill="hold">
                            <p:stCondLst>
                              <p:cond delay="23500"/>
                            </p:stCondLst>
                            <p:childTnLst>
                              <p:par>
                                <p:cTn id="250" presetID="2" presetClass="entr" presetSubtype="2" fill="hold" nodeType="afterEffect">
                                  <p:stCondLst>
                                    <p:cond delay="500"/>
                                  </p:stCondLst>
                                  <p:childTnLst>
                                    <p:set>
                                      <p:cBhvr>
                                        <p:cTn id="251" dur="1" fill="hold">
                                          <p:stCondLst>
                                            <p:cond delay="0"/>
                                          </p:stCondLst>
                                        </p:cTn>
                                        <p:tgtEl>
                                          <p:spTgt spid="2175">
                                            <p:txEl>
                                              <p:pRg st="1" end="1"/>
                                            </p:txEl>
                                          </p:spTgt>
                                        </p:tgtEl>
                                        <p:attrNameLst>
                                          <p:attrName>style.visibility</p:attrName>
                                        </p:attrNameLst>
                                      </p:cBhvr>
                                      <p:to>
                                        <p:strVal val="visible"/>
                                      </p:to>
                                    </p:set>
                                    <p:anim calcmode="lin" valueType="num">
                                      <p:cBhvr additive="base">
                                        <p:cTn id="252" dur="500"/>
                                        <p:tgtEl>
                                          <p:spTgt spid="2175">
                                            <p:txEl>
                                              <p:pRg st="1" end="1"/>
                                            </p:txEl>
                                          </p:spTgt>
                                        </p:tgtEl>
                                        <p:attrNameLst>
                                          <p:attrName>ppt_x</p:attrName>
                                        </p:attrNameLst>
                                      </p:cBhvr>
                                      <p:tavLst>
                                        <p:tav tm="0">
                                          <p:val>
                                            <p:strVal val="#ppt_x+1"/>
                                          </p:val>
                                        </p:tav>
                                        <p:tav tm="100000">
                                          <p:val>
                                            <p:strVal val="#ppt_x"/>
                                          </p:val>
                                        </p:tav>
                                      </p:tavLst>
                                    </p:anim>
                                  </p:childTnLst>
                                </p:cTn>
                              </p:par>
                            </p:childTnLst>
                          </p:cTn>
                        </p:par>
                        <p:par>
                          <p:cTn id="253" fill="hold">
                            <p:stCondLst>
                              <p:cond delay="24000"/>
                            </p:stCondLst>
                            <p:childTnLst>
                              <p:par>
                                <p:cTn id="254" presetID="2" presetClass="entr" presetSubtype="2" fill="hold" nodeType="afterEffect">
                                  <p:stCondLst>
                                    <p:cond delay="500"/>
                                  </p:stCondLst>
                                  <p:childTnLst>
                                    <p:set>
                                      <p:cBhvr>
                                        <p:cTn id="255" dur="1" fill="hold">
                                          <p:stCondLst>
                                            <p:cond delay="0"/>
                                          </p:stCondLst>
                                        </p:cTn>
                                        <p:tgtEl>
                                          <p:spTgt spid="2175">
                                            <p:txEl>
                                              <p:pRg st="2" end="2"/>
                                            </p:txEl>
                                          </p:spTgt>
                                        </p:tgtEl>
                                        <p:attrNameLst>
                                          <p:attrName>style.visibility</p:attrName>
                                        </p:attrNameLst>
                                      </p:cBhvr>
                                      <p:to>
                                        <p:strVal val="visible"/>
                                      </p:to>
                                    </p:set>
                                    <p:anim calcmode="lin" valueType="num">
                                      <p:cBhvr additive="base">
                                        <p:cTn id="256" dur="500"/>
                                        <p:tgtEl>
                                          <p:spTgt spid="2175">
                                            <p:txEl>
                                              <p:pRg st="2" end="2"/>
                                            </p:txEl>
                                          </p:spTgt>
                                        </p:tgtEl>
                                        <p:attrNameLst>
                                          <p:attrName>ppt_x</p:attrName>
                                        </p:attrNameLst>
                                      </p:cBhvr>
                                      <p:tavLst>
                                        <p:tav tm="0">
                                          <p:val>
                                            <p:strVal val="#ppt_x+1"/>
                                          </p:val>
                                        </p:tav>
                                        <p:tav tm="100000">
                                          <p:val>
                                            <p:strVal val="#ppt_x"/>
                                          </p:val>
                                        </p:tav>
                                      </p:tavLst>
                                    </p:anim>
                                  </p:childTnLst>
                                </p:cTn>
                              </p:par>
                            </p:childTnLst>
                          </p:cTn>
                        </p:par>
                        <p:par>
                          <p:cTn id="257" fill="hold">
                            <p:stCondLst>
                              <p:cond delay="24500"/>
                            </p:stCondLst>
                            <p:childTnLst>
                              <p:par>
                                <p:cTn id="258" presetID="2" presetClass="entr" presetSubtype="2" fill="hold" nodeType="afterEffect">
                                  <p:stCondLst>
                                    <p:cond delay="500"/>
                                  </p:stCondLst>
                                  <p:childTnLst>
                                    <p:set>
                                      <p:cBhvr>
                                        <p:cTn id="259" dur="1" fill="hold">
                                          <p:stCondLst>
                                            <p:cond delay="0"/>
                                          </p:stCondLst>
                                        </p:cTn>
                                        <p:tgtEl>
                                          <p:spTgt spid="2175">
                                            <p:txEl>
                                              <p:pRg st="3" end="3"/>
                                            </p:txEl>
                                          </p:spTgt>
                                        </p:tgtEl>
                                        <p:attrNameLst>
                                          <p:attrName>style.visibility</p:attrName>
                                        </p:attrNameLst>
                                      </p:cBhvr>
                                      <p:to>
                                        <p:strVal val="visible"/>
                                      </p:to>
                                    </p:set>
                                    <p:anim calcmode="lin" valueType="num">
                                      <p:cBhvr additive="base">
                                        <p:cTn id="260" dur="500"/>
                                        <p:tgtEl>
                                          <p:spTgt spid="2175">
                                            <p:txEl>
                                              <p:pRg st="3" end="3"/>
                                            </p:txEl>
                                          </p:spTgt>
                                        </p:tgtEl>
                                        <p:attrNameLst>
                                          <p:attrName>ppt_x</p:attrName>
                                        </p:attrNameLst>
                                      </p:cBhvr>
                                      <p:tavLst>
                                        <p:tav tm="0">
                                          <p:val>
                                            <p:strVal val="#ppt_x+1"/>
                                          </p:val>
                                        </p:tav>
                                        <p:tav tm="100000">
                                          <p:val>
                                            <p:strVal val="#ppt_x"/>
                                          </p:val>
                                        </p:tav>
                                      </p:tavLst>
                                    </p:anim>
                                  </p:childTnLst>
                                </p:cTn>
                              </p:par>
                            </p:childTnLst>
                          </p:cTn>
                        </p:par>
                        <p:par>
                          <p:cTn id="261" fill="hold">
                            <p:stCondLst>
                              <p:cond delay="25000"/>
                            </p:stCondLst>
                            <p:childTnLst>
                              <p:par>
                                <p:cTn id="262" presetID="2" presetClass="entr" presetSubtype="2" fill="hold" nodeType="afterEffect">
                                  <p:stCondLst>
                                    <p:cond delay="500"/>
                                  </p:stCondLst>
                                  <p:childTnLst>
                                    <p:set>
                                      <p:cBhvr>
                                        <p:cTn id="263" dur="1" fill="hold">
                                          <p:stCondLst>
                                            <p:cond delay="0"/>
                                          </p:stCondLst>
                                        </p:cTn>
                                        <p:tgtEl>
                                          <p:spTgt spid="2175">
                                            <p:txEl>
                                              <p:pRg st="4" end="4"/>
                                            </p:txEl>
                                          </p:spTgt>
                                        </p:tgtEl>
                                        <p:attrNameLst>
                                          <p:attrName>style.visibility</p:attrName>
                                        </p:attrNameLst>
                                      </p:cBhvr>
                                      <p:to>
                                        <p:strVal val="visible"/>
                                      </p:to>
                                    </p:set>
                                    <p:anim calcmode="lin" valueType="num">
                                      <p:cBhvr additive="base">
                                        <p:cTn id="264" dur="500"/>
                                        <p:tgtEl>
                                          <p:spTgt spid="2175">
                                            <p:txEl>
                                              <p:pRg st="4" end="4"/>
                                            </p:txEl>
                                          </p:spTgt>
                                        </p:tgtEl>
                                        <p:attrNameLst>
                                          <p:attrName>ppt_x</p:attrName>
                                        </p:attrNameLst>
                                      </p:cBhvr>
                                      <p:tavLst>
                                        <p:tav tm="0">
                                          <p:val>
                                            <p:strVal val="#ppt_x+1"/>
                                          </p:val>
                                        </p:tav>
                                        <p:tav tm="100000">
                                          <p:val>
                                            <p:strVal val="#ppt_x"/>
                                          </p:val>
                                        </p:tav>
                                      </p:tavLst>
                                    </p:anim>
                                  </p:childTnLst>
                                </p:cTn>
                              </p:par>
                            </p:childTnLst>
                          </p:cTn>
                        </p:par>
                        <p:par>
                          <p:cTn id="265" fill="hold">
                            <p:stCondLst>
                              <p:cond delay="25500"/>
                            </p:stCondLst>
                            <p:childTnLst>
                              <p:par>
                                <p:cTn id="266" presetID="2" presetClass="entr" presetSubtype="2" fill="hold" nodeType="afterEffect">
                                  <p:stCondLst>
                                    <p:cond delay="500"/>
                                  </p:stCondLst>
                                  <p:childTnLst>
                                    <p:set>
                                      <p:cBhvr>
                                        <p:cTn id="267" dur="1" fill="hold">
                                          <p:stCondLst>
                                            <p:cond delay="0"/>
                                          </p:stCondLst>
                                        </p:cTn>
                                        <p:tgtEl>
                                          <p:spTgt spid="2175">
                                            <p:txEl>
                                              <p:pRg st="5" end="5"/>
                                            </p:txEl>
                                          </p:spTgt>
                                        </p:tgtEl>
                                        <p:attrNameLst>
                                          <p:attrName>style.visibility</p:attrName>
                                        </p:attrNameLst>
                                      </p:cBhvr>
                                      <p:to>
                                        <p:strVal val="visible"/>
                                      </p:to>
                                    </p:set>
                                    <p:anim calcmode="lin" valueType="num">
                                      <p:cBhvr additive="base">
                                        <p:cTn id="268" dur="500"/>
                                        <p:tgtEl>
                                          <p:spTgt spid="2175">
                                            <p:txEl>
                                              <p:pRg st="5" end="5"/>
                                            </p:txEl>
                                          </p:spTgt>
                                        </p:tgtEl>
                                        <p:attrNameLst>
                                          <p:attrName>ppt_x</p:attrName>
                                        </p:attrNameLst>
                                      </p:cBhvr>
                                      <p:tavLst>
                                        <p:tav tm="0">
                                          <p:val>
                                            <p:strVal val="#ppt_x+1"/>
                                          </p:val>
                                        </p:tav>
                                        <p:tav tm="100000">
                                          <p:val>
                                            <p:strVal val="#ppt_x"/>
                                          </p:val>
                                        </p:tav>
                                      </p:tavLst>
                                    </p:anim>
                                  </p:childTnLst>
                                </p:cTn>
                              </p:par>
                            </p:childTnLst>
                          </p:cTn>
                        </p:par>
                        <p:par>
                          <p:cTn id="269" fill="hold">
                            <p:stCondLst>
                              <p:cond delay="26000"/>
                            </p:stCondLst>
                            <p:childTnLst>
                              <p:par>
                                <p:cTn id="270" presetID="2" presetClass="entr" presetSubtype="2" fill="hold" nodeType="afterEffect">
                                  <p:stCondLst>
                                    <p:cond delay="500"/>
                                  </p:stCondLst>
                                  <p:childTnLst>
                                    <p:set>
                                      <p:cBhvr>
                                        <p:cTn id="271" dur="1" fill="hold">
                                          <p:stCondLst>
                                            <p:cond delay="0"/>
                                          </p:stCondLst>
                                        </p:cTn>
                                        <p:tgtEl>
                                          <p:spTgt spid="2175">
                                            <p:txEl>
                                              <p:pRg st="6" end="6"/>
                                            </p:txEl>
                                          </p:spTgt>
                                        </p:tgtEl>
                                        <p:attrNameLst>
                                          <p:attrName>style.visibility</p:attrName>
                                        </p:attrNameLst>
                                      </p:cBhvr>
                                      <p:to>
                                        <p:strVal val="visible"/>
                                      </p:to>
                                    </p:set>
                                    <p:anim calcmode="lin" valueType="num">
                                      <p:cBhvr additive="base">
                                        <p:cTn id="272" dur="500"/>
                                        <p:tgtEl>
                                          <p:spTgt spid="2175">
                                            <p:txEl>
                                              <p:pRg st="6" end="6"/>
                                            </p:txEl>
                                          </p:spTgt>
                                        </p:tgtEl>
                                        <p:attrNameLst>
                                          <p:attrName>ppt_x</p:attrName>
                                        </p:attrNameLst>
                                      </p:cBhvr>
                                      <p:tavLst>
                                        <p:tav tm="0">
                                          <p:val>
                                            <p:strVal val="#ppt_x+1"/>
                                          </p:val>
                                        </p:tav>
                                        <p:tav tm="100000">
                                          <p:val>
                                            <p:strVal val="#ppt_x"/>
                                          </p:val>
                                        </p:tav>
                                      </p:tavLst>
                                    </p:anim>
                                  </p:childTnLst>
                                </p:cTn>
                              </p:par>
                            </p:childTnLst>
                          </p:cTn>
                        </p:par>
                        <p:par>
                          <p:cTn id="273" fill="hold">
                            <p:stCondLst>
                              <p:cond delay="26500"/>
                            </p:stCondLst>
                            <p:childTnLst>
                              <p:par>
                                <p:cTn id="274" presetID="2" presetClass="entr" presetSubtype="2" fill="hold" nodeType="afterEffect">
                                  <p:stCondLst>
                                    <p:cond delay="500"/>
                                  </p:stCondLst>
                                  <p:childTnLst>
                                    <p:set>
                                      <p:cBhvr>
                                        <p:cTn id="275" dur="1" fill="hold">
                                          <p:stCondLst>
                                            <p:cond delay="0"/>
                                          </p:stCondLst>
                                        </p:cTn>
                                        <p:tgtEl>
                                          <p:spTgt spid="2175">
                                            <p:txEl>
                                              <p:pRg st="7" end="7"/>
                                            </p:txEl>
                                          </p:spTgt>
                                        </p:tgtEl>
                                        <p:attrNameLst>
                                          <p:attrName>style.visibility</p:attrName>
                                        </p:attrNameLst>
                                      </p:cBhvr>
                                      <p:to>
                                        <p:strVal val="visible"/>
                                      </p:to>
                                    </p:set>
                                    <p:anim calcmode="lin" valueType="num">
                                      <p:cBhvr additive="base">
                                        <p:cTn id="276" dur="500"/>
                                        <p:tgtEl>
                                          <p:spTgt spid="2175">
                                            <p:txEl>
                                              <p:pRg st="7" end="7"/>
                                            </p:txEl>
                                          </p:spTgt>
                                        </p:tgtEl>
                                        <p:attrNameLst>
                                          <p:attrName>ppt_x</p:attrName>
                                        </p:attrNameLst>
                                      </p:cBhvr>
                                      <p:tavLst>
                                        <p:tav tm="0">
                                          <p:val>
                                            <p:strVal val="#ppt_x+1"/>
                                          </p:val>
                                        </p:tav>
                                        <p:tav tm="100000">
                                          <p:val>
                                            <p:strVal val="#ppt_x"/>
                                          </p:val>
                                        </p:tav>
                                      </p:tavLst>
                                    </p:anim>
                                  </p:childTnLst>
                                </p:cTn>
                              </p:par>
                            </p:childTnLst>
                          </p:cTn>
                        </p:par>
                        <p:par>
                          <p:cTn id="277" fill="hold">
                            <p:stCondLst>
                              <p:cond delay="27000"/>
                            </p:stCondLst>
                            <p:childTnLst>
                              <p:par>
                                <p:cTn id="278" presetID="2" presetClass="entr" presetSubtype="2" fill="hold" nodeType="afterEffect">
                                  <p:stCondLst>
                                    <p:cond delay="500"/>
                                  </p:stCondLst>
                                  <p:childTnLst>
                                    <p:set>
                                      <p:cBhvr>
                                        <p:cTn id="279" dur="1" fill="hold">
                                          <p:stCondLst>
                                            <p:cond delay="0"/>
                                          </p:stCondLst>
                                        </p:cTn>
                                        <p:tgtEl>
                                          <p:spTgt spid="2175">
                                            <p:txEl>
                                              <p:pRg st="8" end="8"/>
                                            </p:txEl>
                                          </p:spTgt>
                                        </p:tgtEl>
                                        <p:attrNameLst>
                                          <p:attrName>style.visibility</p:attrName>
                                        </p:attrNameLst>
                                      </p:cBhvr>
                                      <p:to>
                                        <p:strVal val="visible"/>
                                      </p:to>
                                    </p:set>
                                    <p:anim calcmode="lin" valueType="num">
                                      <p:cBhvr additive="base">
                                        <p:cTn id="280" dur="500"/>
                                        <p:tgtEl>
                                          <p:spTgt spid="2175">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 Graphs - Text">
  <p:cSld name="4 Graphs - Text">
    <p:spTree>
      <p:nvGrpSpPr>
        <p:cNvPr id="1" name="Shape 2176"/>
        <p:cNvGrpSpPr/>
        <p:nvPr/>
      </p:nvGrpSpPr>
      <p:grpSpPr>
        <a:xfrm>
          <a:off x="0" y="0"/>
          <a:ext cx="0" cy="0"/>
          <a:chOff x="0" y="0"/>
          <a:chExt cx="0" cy="0"/>
        </a:xfrm>
      </p:grpSpPr>
      <p:sp>
        <p:nvSpPr>
          <p:cNvPr id="2177" name="Google Shape;2177;p39"/>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8" name="Google Shape;2178;p39"/>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79" name="Google Shape;2179;p39"/>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0" name="Google Shape;2180;p39"/>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1" name="Google Shape;2181;p39"/>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2" name="Google Shape;2182;p39"/>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183" name="Google Shape;2183;p39"/>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184" name="Google Shape;2184;p39"/>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185" name="Google Shape;2185;p39"/>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6" name="Google Shape;2186;p39"/>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7" name="Google Shape;2187;p39"/>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188" name="Google Shape;2188;p39"/>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89" name="Google Shape;2189;p39"/>
          <p:cNvSpPr txBox="1">
            <a:spLocks noGrp="1"/>
          </p:cNvSpPr>
          <p:nvPr>
            <p:ph type="body" idx="2"/>
          </p:nvPr>
        </p:nvSpPr>
        <p:spPr>
          <a:xfrm>
            <a:off x="683231" y="3615866"/>
            <a:ext cx="1800300" cy="1008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0" name="Google Shape;2190;p39"/>
          <p:cNvSpPr txBox="1">
            <a:spLocks noGrp="1"/>
          </p:cNvSpPr>
          <p:nvPr>
            <p:ph type="body" idx="3"/>
          </p:nvPr>
        </p:nvSpPr>
        <p:spPr>
          <a:xfrm>
            <a:off x="2591610" y="3615866"/>
            <a:ext cx="1800300" cy="1008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1" name="Google Shape;2191;p39"/>
          <p:cNvSpPr txBox="1">
            <a:spLocks noGrp="1"/>
          </p:cNvSpPr>
          <p:nvPr>
            <p:ph type="body" idx="4"/>
          </p:nvPr>
        </p:nvSpPr>
        <p:spPr>
          <a:xfrm>
            <a:off x="4499989" y="3615866"/>
            <a:ext cx="1800300" cy="1008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2" name="Google Shape;2192;p39"/>
          <p:cNvSpPr txBox="1">
            <a:spLocks noGrp="1"/>
          </p:cNvSpPr>
          <p:nvPr>
            <p:ph type="body" idx="5"/>
          </p:nvPr>
        </p:nvSpPr>
        <p:spPr>
          <a:xfrm>
            <a:off x="6408368" y="3615866"/>
            <a:ext cx="1800300" cy="1008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3" name="Google Shape;2193;p39"/>
          <p:cNvSpPr>
            <a:spLocks noGrp="1"/>
          </p:cNvSpPr>
          <p:nvPr>
            <p:ph type="chart" idx="6"/>
          </p:nvPr>
        </p:nvSpPr>
        <p:spPr>
          <a:xfrm>
            <a:off x="755245" y="1453075"/>
            <a:ext cx="1731600" cy="1730700"/>
          </a:xfrm>
          <a:prstGeom prst="rect">
            <a:avLst/>
          </a:prstGeom>
          <a:noFill/>
          <a:ln>
            <a:noFill/>
          </a:ln>
        </p:spPr>
        <p:txBody>
          <a:bodyPr spcFirstLastPara="1" wrap="square" lIns="81650" tIns="40825" rIns="81650" bIns="40825" anchor="t" anchorCtr="0">
            <a:noAutofit/>
          </a:bodyPr>
          <a:lstStyle>
            <a:lvl1pPr marR="0" lvl="0" algn="l" rtl="0">
              <a:spcBef>
                <a:spcPts val="200"/>
              </a:spcBef>
              <a:spcAft>
                <a:spcPts val="0"/>
              </a:spcAft>
              <a:buClr>
                <a:srgbClr val="A5A5A5"/>
              </a:buClr>
              <a:buSzPts val="1200"/>
              <a:buFont typeface="Aleo Light"/>
              <a:buNone/>
              <a:defRPr sz="12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94" name="Google Shape;2194;p39"/>
          <p:cNvSpPr>
            <a:spLocks noGrp="1"/>
          </p:cNvSpPr>
          <p:nvPr>
            <p:ph type="chart" idx="7"/>
          </p:nvPr>
        </p:nvSpPr>
        <p:spPr>
          <a:xfrm>
            <a:off x="2651585" y="1452678"/>
            <a:ext cx="1731600" cy="1730700"/>
          </a:xfrm>
          <a:prstGeom prst="rect">
            <a:avLst/>
          </a:prstGeom>
          <a:noFill/>
          <a:ln>
            <a:noFill/>
          </a:ln>
        </p:spPr>
        <p:txBody>
          <a:bodyPr spcFirstLastPara="1" wrap="square" lIns="81650" tIns="40825" rIns="81650" bIns="40825" anchor="t" anchorCtr="0">
            <a:noAutofit/>
          </a:bodyPr>
          <a:lstStyle>
            <a:lvl1pPr marR="0" lvl="0" algn="l" rtl="0">
              <a:spcBef>
                <a:spcPts val="200"/>
              </a:spcBef>
              <a:spcAft>
                <a:spcPts val="0"/>
              </a:spcAft>
              <a:buClr>
                <a:srgbClr val="A5A5A5"/>
              </a:buClr>
              <a:buSzPts val="1200"/>
              <a:buFont typeface="Aleo Light"/>
              <a:buNone/>
              <a:defRPr sz="12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95" name="Google Shape;2195;p39"/>
          <p:cNvSpPr>
            <a:spLocks noGrp="1"/>
          </p:cNvSpPr>
          <p:nvPr>
            <p:ph type="chart" idx="8"/>
          </p:nvPr>
        </p:nvSpPr>
        <p:spPr>
          <a:xfrm>
            <a:off x="4565276" y="1452678"/>
            <a:ext cx="1731600" cy="1730700"/>
          </a:xfrm>
          <a:prstGeom prst="rect">
            <a:avLst/>
          </a:prstGeom>
          <a:noFill/>
          <a:ln>
            <a:noFill/>
          </a:ln>
        </p:spPr>
        <p:txBody>
          <a:bodyPr spcFirstLastPara="1" wrap="square" lIns="81650" tIns="40825" rIns="81650" bIns="40825" anchor="t" anchorCtr="0">
            <a:noAutofit/>
          </a:bodyPr>
          <a:lstStyle>
            <a:lvl1pPr marR="0" lvl="0" algn="l" rtl="0">
              <a:spcBef>
                <a:spcPts val="200"/>
              </a:spcBef>
              <a:spcAft>
                <a:spcPts val="0"/>
              </a:spcAft>
              <a:buClr>
                <a:srgbClr val="A5A5A5"/>
              </a:buClr>
              <a:buSzPts val="1200"/>
              <a:buFont typeface="Aleo Light"/>
              <a:buNone/>
              <a:defRPr sz="12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96" name="Google Shape;2196;p39"/>
          <p:cNvSpPr>
            <a:spLocks noGrp="1"/>
          </p:cNvSpPr>
          <p:nvPr>
            <p:ph type="chart" idx="9"/>
          </p:nvPr>
        </p:nvSpPr>
        <p:spPr>
          <a:xfrm>
            <a:off x="6477018" y="1450127"/>
            <a:ext cx="1731600" cy="1730700"/>
          </a:xfrm>
          <a:prstGeom prst="rect">
            <a:avLst/>
          </a:prstGeom>
          <a:noFill/>
          <a:ln>
            <a:noFill/>
          </a:ln>
        </p:spPr>
        <p:txBody>
          <a:bodyPr spcFirstLastPara="1" wrap="square" lIns="81650" tIns="40825" rIns="81650" bIns="40825" anchor="t" anchorCtr="0">
            <a:noAutofit/>
          </a:bodyPr>
          <a:lstStyle>
            <a:lvl1pPr marR="0" lvl="0" algn="l" rtl="0">
              <a:spcBef>
                <a:spcPts val="200"/>
              </a:spcBef>
              <a:spcAft>
                <a:spcPts val="0"/>
              </a:spcAft>
              <a:buClr>
                <a:srgbClr val="A5A5A5"/>
              </a:buClr>
              <a:buSzPts val="1200"/>
              <a:buFont typeface="Aleo Light"/>
              <a:buNone/>
              <a:defRPr sz="12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197" name="Google Shape;2197;p39"/>
          <p:cNvSpPr txBox="1">
            <a:spLocks noGrp="1"/>
          </p:cNvSpPr>
          <p:nvPr>
            <p:ph type="body" idx="13"/>
          </p:nvPr>
        </p:nvSpPr>
        <p:spPr>
          <a:xfrm>
            <a:off x="759405" y="3363838"/>
            <a:ext cx="1724100" cy="252900"/>
          </a:xfrm>
          <a:prstGeom prst="rect">
            <a:avLst/>
          </a:prstGeom>
          <a:solidFill>
            <a:schemeClr val="accent1"/>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8" name="Google Shape;2198;p39"/>
          <p:cNvSpPr txBox="1">
            <a:spLocks noGrp="1"/>
          </p:cNvSpPr>
          <p:nvPr>
            <p:ph type="body" idx="14"/>
          </p:nvPr>
        </p:nvSpPr>
        <p:spPr>
          <a:xfrm>
            <a:off x="2663624" y="3363838"/>
            <a:ext cx="1724100" cy="252900"/>
          </a:xfrm>
          <a:prstGeom prst="rect">
            <a:avLst/>
          </a:prstGeom>
          <a:solidFill>
            <a:schemeClr val="accent2"/>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199" name="Google Shape;2199;p39"/>
          <p:cNvSpPr txBox="1">
            <a:spLocks noGrp="1"/>
          </p:cNvSpPr>
          <p:nvPr>
            <p:ph type="body" idx="15"/>
          </p:nvPr>
        </p:nvSpPr>
        <p:spPr>
          <a:xfrm>
            <a:off x="4572003" y="3363838"/>
            <a:ext cx="1724100" cy="252900"/>
          </a:xfrm>
          <a:prstGeom prst="rect">
            <a:avLst/>
          </a:prstGeom>
          <a:solidFill>
            <a:schemeClr val="accent3"/>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00" name="Google Shape;2200;p39"/>
          <p:cNvSpPr txBox="1">
            <a:spLocks noGrp="1"/>
          </p:cNvSpPr>
          <p:nvPr>
            <p:ph type="body" idx="16"/>
          </p:nvPr>
        </p:nvSpPr>
        <p:spPr>
          <a:xfrm>
            <a:off x="6480382" y="3363838"/>
            <a:ext cx="1724100" cy="252900"/>
          </a:xfrm>
          <a:prstGeom prst="rect">
            <a:avLst/>
          </a:prstGeom>
          <a:solidFill>
            <a:schemeClr val="accent4"/>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81"/>
                                        </p:tgtEl>
                                        <p:attrNameLst>
                                          <p:attrName>style.visibility</p:attrName>
                                        </p:attrNameLst>
                                      </p:cBhvr>
                                      <p:to>
                                        <p:strVal val="visible"/>
                                      </p:to>
                                    </p:set>
                                    <p:anim calcmode="lin" valueType="num">
                                      <p:cBhvr additive="base">
                                        <p:cTn id="7" dur="500"/>
                                        <p:tgtEl>
                                          <p:spTgt spid="218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80"/>
                                        </p:tgtEl>
                                        <p:attrNameLst>
                                          <p:attrName>style.visibility</p:attrName>
                                        </p:attrNameLst>
                                      </p:cBhvr>
                                      <p:to>
                                        <p:strVal val="visible"/>
                                      </p:to>
                                    </p:set>
                                    <p:anim calcmode="lin" valueType="num">
                                      <p:cBhvr additive="base">
                                        <p:cTn id="10" dur="500"/>
                                        <p:tgtEl>
                                          <p:spTgt spid="21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178"/>
                                        </p:tgtEl>
                                        <p:attrNameLst>
                                          <p:attrName>style.visibility</p:attrName>
                                        </p:attrNameLst>
                                      </p:cBhvr>
                                      <p:to>
                                        <p:strVal val="visible"/>
                                      </p:to>
                                    </p:set>
                                    <p:anim calcmode="lin" valueType="num">
                                      <p:cBhvr additive="base">
                                        <p:cTn id="13" dur="500"/>
                                        <p:tgtEl>
                                          <p:spTgt spid="217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179"/>
                                        </p:tgtEl>
                                        <p:attrNameLst>
                                          <p:attrName>style.visibility</p:attrName>
                                        </p:attrNameLst>
                                      </p:cBhvr>
                                      <p:to>
                                        <p:strVal val="visible"/>
                                      </p:to>
                                    </p:set>
                                    <p:anim calcmode="lin" valueType="num">
                                      <p:cBhvr additive="base">
                                        <p:cTn id="16" dur="500"/>
                                        <p:tgtEl>
                                          <p:spTgt spid="2179"/>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182"/>
                                        </p:tgtEl>
                                        <p:attrNameLst>
                                          <p:attrName>style.visibility</p:attrName>
                                        </p:attrNameLst>
                                      </p:cBhvr>
                                      <p:to>
                                        <p:strVal val="visible"/>
                                      </p:to>
                                    </p:set>
                                    <p:anim calcmode="lin" valueType="num">
                                      <p:cBhvr additive="base">
                                        <p:cTn id="19" dur="500"/>
                                        <p:tgtEl>
                                          <p:spTgt spid="2182"/>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187"/>
                                        </p:tgtEl>
                                        <p:attrNameLst>
                                          <p:attrName>style.visibility</p:attrName>
                                        </p:attrNameLst>
                                      </p:cBhvr>
                                      <p:to>
                                        <p:strVal val="visible"/>
                                      </p:to>
                                    </p:set>
                                    <p:anim calcmode="lin" valueType="num">
                                      <p:cBhvr additive="base">
                                        <p:cTn id="22" dur="500"/>
                                        <p:tgtEl>
                                          <p:spTgt spid="2187"/>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86"/>
                                        </p:tgtEl>
                                        <p:attrNameLst>
                                          <p:attrName>style.visibility</p:attrName>
                                        </p:attrNameLst>
                                      </p:cBhvr>
                                      <p:to>
                                        <p:strVal val="visible"/>
                                      </p:to>
                                    </p:set>
                                    <p:anim calcmode="lin" valueType="num">
                                      <p:cBhvr additive="base">
                                        <p:cTn id="25" dur="500"/>
                                        <p:tgtEl>
                                          <p:spTgt spid="218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185"/>
                                        </p:tgtEl>
                                        <p:attrNameLst>
                                          <p:attrName>style.visibility</p:attrName>
                                        </p:attrNameLst>
                                      </p:cBhvr>
                                      <p:to>
                                        <p:strVal val="visible"/>
                                      </p:to>
                                    </p:set>
                                    <p:anim calcmode="lin" valueType="num">
                                      <p:cBhvr additive="base">
                                        <p:cTn id="28" dur="500"/>
                                        <p:tgtEl>
                                          <p:spTgt spid="2185"/>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188"/>
                                        </p:tgtEl>
                                        <p:attrNameLst>
                                          <p:attrName>style.visibility</p:attrName>
                                        </p:attrNameLst>
                                      </p:cBhvr>
                                      <p:to>
                                        <p:strVal val="visible"/>
                                      </p:to>
                                    </p:set>
                                    <p:anim calcmode="lin" valueType="num">
                                      <p:cBhvr additive="base">
                                        <p:cTn id="31" dur="500"/>
                                        <p:tgtEl>
                                          <p:spTgt spid="2188"/>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184"/>
                                        </p:tgtEl>
                                        <p:attrNameLst>
                                          <p:attrName>style.visibility</p:attrName>
                                        </p:attrNameLst>
                                      </p:cBhvr>
                                      <p:to>
                                        <p:strVal val="visible"/>
                                      </p:to>
                                    </p:set>
                                    <p:animEffect transition="in" filter="fade">
                                      <p:cBhvr>
                                        <p:cTn id="34" dur="500"/>
                                        <p:tgtEl>
                                          <p:spTgt spid="2184"/>
                                        </p:tgtEl>
                                      </p:cBhvr>
                                    </p:animEffect>
                                  </p:childTnLst>
                                </p:cTn>
                              </p:par>
                              <p:par>
                                <p:cTn id="35" presetID="10" presetClass="entr" presetSubtype="0" fill="hold" nodeType="withEffect">
                                  <p:stCondLst>
                                    <p:cond delay="250"/>
                                  </p:stCondLst>
                                  <p:childTnLst>
                                    <p:set>
                                      <p:cBhvr>
                                        <p:cTn id="36" dur="1" fill="hold">
                                          <p:stCondLst>
                                            <p:cond delay="0"/>
                                          </p:stCondLst>
                                        </p:cTn>
                                        <p:tgtEl>
                                          <p:spTgt spid="2183">
                                            <p:txEl>
                                              <p:pRg st="0" end="0"/>
                                            </p:txEl>
                                          </p:spTgt>
                                        </p:tgtEl>
                                        <p:attrNameLst>
                                          <p:attrName>style.visibility</p:attrName>
                                        </p:attrNameLst>
                                      </p:cBhvr>
                                      <p:to>
                                        <p:strVal val="visible"/>
                                      </p:to>
                                    </p:set>
                                    <p:animEffect transition="in" filter="fade">
                                      <p:cBhvr>
                                        <p:cTn id="37" dur="500"/>
                                        <p:tgtEl>
                                          <p:spTgt spid="2183">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183">
                                            <p:txEl>
                                              <p:pRg st="1" end="1"/>
                                            </p:txEl>
                                          </p:spTgt>
                                        </p:tgtEl>
                                        <p:attrNameLst>
                                          <p:attrName>style.visibility</p:attrName>
                                        </p:attrNameLst>
                                      </p:cBhvr>
                                      <p:to>
                                        <p:strVal val="visible"/>
                                      </p:to>
                                    </p:set>
                                    <p:animEffect transition="in" filter="fade">
                                      <p:cBhvr>
                                        <p:cTn id="40" dur="500"/>
                                        <p:tgtEl>
                                          <p:spTgt spid="2183">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183">
                                            <p:txEl>
                                              <p:pRg st="2" end="2"/>
                                            </p:txEl>
                                          </p:spTgt>
                                        </p:tgtEl>
                                        <p:attrNameLst>
                                          <p:attrName>style.visibility</p:attrName>
                                        </p:attrNameLst>
                                      </p:cBhvr>
                                      <p:to>
                                        <p:strVal val="visible"/>
                                      </p:to>
                                    </p:set>
                                    <p:animEffect transition="in" filter="fade">
                                      <p:cBhvr>
                                        <p:cTn id="43" dur="500"/>
                                        <p:tgtEl>
                                          <p:spTgt spid="2183">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183">
                                            <p:txEl>
                                              <p:pRg st="3" end="3"/>
                                            </p:txEl>
                                          </p:spTgt>
                                        </p:tgtEl>
                                        <p:attrNameLst>
                                          <p:attrName>style.visibility</p:attrName>
                                        </p:attrNameLst>
                                      </p:cBhvr>
                                      <p:to>
                                        <p:strVal val="visible"/>
                                      </p:to>
                                    </p:set>
                                    <p:animEffect transition="in" filter="fade">
                                      <p:cBhvr>
                                        <p:cTn id="46" dur="500"/>
                                        <p:tgtEl>
                                          <p:spTgt spid="2183">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183">
                                            <p:txEl>
                                              <p:pRg st="4" end="4"/>
                                            </p:txEl>
                                          </p:spTgt>
                                        </p:tgtEl>
                                        <p:attrNameLst>
                                          <p:attrName>style.visibility</p:attrName>
                                        </p:attrNameLst>
                                      </p:cBhvr>
                                      <p:to>
                                        <p:strVal val="visible"/>
                                      </p:to>
                                    </p:set>
                                    <p:animEffect transition="in" filter="fade">
                                      <p:cBhvr>
                                        <p:cTn id="49" dur="500"/>
                                        <p:tgtEl>
                                          <p:spTgt spid="2183">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183">
                                            <p:txEl>
                                              <p:pRg st="5" end="5"/>
                                            </p:txEl>
                                          </p:spTgt>
                                        </p:tgtEl>
                                        <p:attrNameLst>
                                          <p:attrName>style.visibility</p:attrName>
                                        </p:attrNameLst>
                                      </p:cBhvr>
                                      <p:to>
                                        <p:strVal val="visible"/>
                                      </p:to>
                                    </p:set>
                                    <p:animEffect transition="in" filter="fade">
                                      <p:cBhvr>
                                        <p:cTn id="52" dur="500"/>
                                        <p:tgtEl>
                                          <p:spTgt spid="2183">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183">
                                            <p:txEl>
                                              <p:pRg st="6" end="6"/>
                                            </p:txEl>
                                          </p:spTgt>
                                        </p:tgtEl>
                                        <p:attrNameLst>
                                          <p:attrName>style.visibility</p:attrName>
                                        </p:attrNameLst>
                                      </p:cBhvr>
                                      <p:to>
                                        <p:strVal val="visible"/>
                                      </p:to>
                                    </p:set>
                                    <p:animEffect transition="in" filter="fade">
                                      <p:cBhvr>
                                        <p:cTn id="55" dur="500"/>
                                        <p:tgtEl>
                                          <p:spTgt spid="2183">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183">
                                            <p:txEl>
                                              <p:pRg st="7" end="7"/>
                                            </p:txEl>
                                          </p:spTgt>
                                        </p:tgtEl>
                                        <p:attrNameLst>
                                          <p:attrName>style.visibility</p:attrName>
                                        </p:attrNameLst>
                                      </p:cBhvr>
                                      <p:to>
                                        <p:strVal val="visible"/>
                                      </p:to>
                                    </p:set>
                                    <p:animEffect transition="in" filter="fade">
                                      <p:cBhvr>
                                        <p:cTn id="58" dur="500"/>
                                        <p:tgtEl>
                                          <p:spTgt spid="2183">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183">
                                            <p:txEl>
                                              <p:pRg st="8" end="8"/>
                                            </p:txEl>
                                          </p:spTgt>
                                        </p:tgtEl>
                                        <p:attrNameLst>
                                          <p:attrName>style.visibility</p:attrName>
                                        </p:attrNameLst>
                                      </p:cBhvr>
                                      <p:to>
                                        <p:strVal val="visible"/>
                                      </p:to>
                                    </p:set>
                                    <p:animEffect transition="in" filter="fade">
                                      <p:cBhvr>
                                        <p:cTn id="61" dur="500"/>
                                        <p:tgtEl>
                                          <p:spTgt spid="2183">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177"/>
                                        </p:tgtEl>
                                        <p:attrNameLst>
                                          <p:attrName>style.visibility</p:attrName>
                                        </p:attrNameLst>
                                      </p:cBhvr>
                                      <p:to>
                                        <p:strVal val="visible"/>
                                      </p:to>
                                    </p:set>
                                    <p:animEffect transition="in" filter="fade">
                                      <p:cBhvr>
                                        <p:cTn id="64" dur="500"/>
                                        <p:tgtEl>
                                          <p:spTgt spid="2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 - No Image">
  <p:cSld name="2 Column - No Image">
    <p:spTree>
      <p:nvGrpSpPr>
        <p:cNvPr id="1" name="Shape 2201"/>
        <p:cNvGrpSpPr/>
        <p:nvPr/>
      </p:nvGrpSpPr>
      <p:grpSpPr>
        <a:xfrm>
          <a:off x="0" y="0"/>
          <a:ext cx="0" cy="0"/>
          <a:chOff x="0" y="0"/>
          <a:chExt cx="0" cy="0"/>
        </a:xfrm>
      </p:grpSpPr>
      <p:sp>
        <p:nvSpPr>
          <p:cNvPr id="2202" name="Google Shape;2202;p40"/>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3" name="Google Shape;2203;p40"/>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04" name="Google Shape;2204;p40"/>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05" name="Google Shape;2205;p40"/>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06" name="Google Shape;2206;p40"/>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07" name="Google Shape;2207;p40"/>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208" name="Google Shape;2208;p40"/>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09" name="Google Shape;2209;p40"/>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10" name="Google Shape;2210;p40"/>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11" name="Google Shape;2211;p40"/>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12" name="Google Shape;2212;p40"/>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13" name="Google Shape;2213;p40"/>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06"/>
                                        </p:tgtEl>
                                        <p:attrNameLst>
                                          <p:attrName>style.visibility</p:attrName>
                                        </p:attrNameLst>
                                      </p:cBhvr>
                                      <p:to>
                                        <p:strVal val="visible"/>
                                      </p:to>
                                    </p:set>
                                    <p:anim calcmode="lin" valueType="num">
                                      <p:cBhvr additive="base">
                                        <p:cTn id="7" dur="500"/>
                                        <p:tgtEl>
                                          <p:spTgt spid="220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05"/>
                                        </p:tgtEl>
                                        <p:attrNameLst>
                                          <p:attrName>style.visibility</p:attrName>
                                        </p:attrNameLst>
                                      </p:cBhvr>
                                      <p:to>
                                        <p:strVal val="visible"/>
                                      </p:to>
                                    </p:set>
                                    <p:anim calcmode="lin" valueType="num">
                                      <p:cBhvr additive="base">
                                        <p:cTn id="10" dur="500"/>
                                        <p:tgtEl>
                                          <p:spTgt spid="22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03"/>
                                        </p:tgtEl>
                                        <p:attrNameLst>
                                          <p:attrName>style.visibility</p:attrName>
                                        </p:attrNameLst>
                                      </p:cBhvr>
                                      <p:to>
                                        <p:strVal val="visible"/>
                                      </p:to>
                                    </p:set>
                                    <p:anim calcmode="lin" valueType="num">
                                      <p:cBhvr additive="base">
                                        <p:cTn id="13" dur="500"/>
                                        <p:tgtEl>
                                          <p:spTgt spid="220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04"/>
                                        </p:tgtEl>
                                        <p:attrNameLst>
                                          <p:attrName>style.visibility</p:attrName>
                                        </p:attrNameLst>
                                      </p:cBhvr>
                                      <p:to>
                                        <p:strVal val="visible"/>
                                      </p:to>
                                    </p:set>
                                    <p:anim calcmode="lin" valueType="num">
                                      <p:cBhvr additive="base">
                                        <p:cTn id="16" dur="500"/>
                                        <p:tgtEl>
                                          <p:spTgt spid="220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07"/>
                                        </p:tgtEl>
                                        <p:attrNameLst>
                                          <p:attrName>style.visibility</p:attrName>
                                        </p:attrNameLst>
                                      </p:cBhvr>
                                      <p:to>
                                        <p:strVal val="visible"/>
                                      </p:to>
                                    </p:set>
                                    <p:anim calcmode="lin" valueType="num">
                                      <p:cBhvr additive="base">
                                        <p:cTn id="19" dur="500"/>
                                        <p:tgtEl>
                                          <p:spTgt spid="220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212"/>
                                        </p:tgtEl>
                                        <p:attrNameLst>
                                          <p:attrName>style.visibility</p:attrName>
                                        </p:attrNameLst>
                                      </p:cBhvr>
                                      <p:to>
                                        <p:strVal val="visible"/>
                                      </p:to>
                                    </p:set>
                                    <p:anim calcmode="lin" valueType="num">
                                      <p:cBhvr additive="base">
                                        <p:cTn id="22" dur="500"/>
                                        <p:tgtEl>
                                          <p:spTgt spid="2212"/>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211"/>
                                        </p:tgtEl>
                                        <p:attrNameLst>
                                          <p:attrName>style.visibility</p:attrName>
                                        </p:attrNameLst>
                                      </p:cBhvr>
                                      <p:to>
                                        <p:strVal val="visible"/>
                                      </p:to>
                                    </p:set>
                                    <p:anim calcmode="lin" valueType="num">
                                      <p:cBhvr additive="base">
                                        <p:cTn id="25" dur="500"/>
                                        <p:tgtEl>
                                          <p:spTgt spid="221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10"/>
                                        </p:tgtEl>
                                        <p:attrNameLst>
                                          <p:attrName>style.visibility</p:attrName>
                                        </p:attrNameLst>
                                      </p:cBhvr>
                                      <p:to>
                                        <p:strVal val="visible"/>
                                      </p:to>
                                    </p:set>
                                    <p:anim calcmode="lin" valueType="num">
                                      <p:cBhvr additive="base">
                                        <p:cTn id="28" dur="500"/>
                                        <p:tgtEl>
                                          <p:spTgt spid="2210"/>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213"/>
                                        </p:tgtEl>
                                        <p:attrNameLst>
                                          <p:attrName>style.visibility</p:attrName>
                                        </p:attrNameLst>
                                      </p:cBhvr>
                                      <p:to>
                                        <p:strVal val="visible"/>
                                      </p:to>
                                    </p:set>
                                    <p:anim calcmode="lin" valueType="num">
                                      <p:cBhvr additive="base">
                                        <p:cTn id="31" dur="500"/>
                                        <p:tgtEl>
                                          <p:spTgt spid="2213"/>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209"/>
                                        </p:tgtEl>
                                        <p:attrNameLst>
                                          <p:attrName>style.visibility</p:attrName>
                                        </p:attrNameLst>
                                      </p:cBhvr>
                                      <p:to>
                                        <p:strVal val="visible"/>
                                      </p:to>
                                    </p:set>
                                    <p:animEffect transition="in" filter="fade">
                                      <p:cBhvr>
                                        <p:cTn id="34" dur="500"/>
                                        <p:tgtEl>
                                          <p:spTgt spid="2209"/>
                                        </p:tgtEl>
                                      </p:cBhvr>
                                    </p:animEffect>
                                  </p:childTnLst>
                                </p:cTn>
                              </p:par>
                              <p:par>
                                <p:cTn id="35" presetID="10" presetClass="entr" presetSubtype="0" fill="hold" nodeType="withEffect">
                                  <p:stCondLst>
                                    <p:cond delay="250"/>
                                  </p:stCondLst>
                                  <p:childTnLst>
                                    <p:set>
                                      <p:cBhvr>
                                        <p:cTn id="36" dur="1" fill="hold">
                                          <p:stCondLst>
                                            <p:cond delay="0"/>
                                          </p:stCondLst>
                                        </p:cTn>
                                        <p:tgtEl>
                                          <p:spTgt spid="2208">
                                            <p:txEl>
                                              <p:pRg st="0" end="0"/>
                                            </p:txEl>
                                          </p:spTgt>
                                        </p:tgtEl>
                                        <p:attrNameLst>
                                          <p:attrName>style.visibility</p:attrName>
                                        </p:attrNameLst>
                                      </p:cBhvr>
                                      <p:to>
                                        <p:strVal val="visible"/>
                                      </p:to>
                                    </p:set>
                                    <p:animEffect transition="in" filter="fade">
                                      <p:cBhvr>
                                        <p:cTn id="37" dur="500"/>
                                        <p:tgtEl>
                                          <p:spTgt spid="2208">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208">
                                            <p:txEl>
                                              <p:pRg st="1" end="1"/>
                                            </p:txEl>
                                          </p:spTgt>
                                        </p:tgtEl>
                                        <p:attrNameLst>
                                          <p:attrName>style.visibility</p:attrName>
                                        </p:attrNameLst>
                                      </p:cBhvr>
                                      <p:to>
                                        <p:strVal val="visible"/>
                                      </p:to>
                                    </p:set>
                                    <p:animEffect transition="in" filter="fade">
                                      <p:cBhvr>
                                        <p:cTn id="40" dur="500"/>
                                        <p:tgtEl>
                                          <p:spTgt spid="2208">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208">
                                            <p:txEl>
                                              <p:pRg st="2" end="2"/>
                                            </p:txEl>
                                          </p:spTgt>
                                        </p:tgtEl>
                                        <p:attrNameLst>
                                          <p:attrName>style.visibility</p:attrName>
                                        </p:attrNameLst>
                                      </p:cBhvr>
                                      <p:to>
                                        <p:strVal val="visible"/>
                                      </p:to>
                                    </p:set>
                                    <p:animEffect transition="in" filter="fade">
                                      <p:cBhvr>
                                        <p:cTn id="43" dur="500"/>
                                        <p:tgtEl>
                                          <p:spTgt spid="2208">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208">
                                            <p:txEl>
                                              <p:pRg st="3" end="3"/>
                                            </p:txEl>
                                          </p:spTgt>
                                        </p:tgtEl>
                                        <p:attrNameLst>
                                          <p:attrName>style.visibility</p:attrName>
                                        </p:attrNameLst>
                                      </p:cBhvr>
                                      <p:to>
                                        <p:strVal val="visible"/>
                                      </p:to>
                                    </p:set>
                                    <p:animEffect transition="in" filter="fade">
                                      <p:cBhvr>
                                        <p:cTn id="46" dur="500"/>
                                        <p:tgtEl>
                                          <p:spTgt spid="2208">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208">
                                            <p:txEl>
                                              <p:pRg st="4" end="4"/>
                                            </p:txEl>
                                          </p:spTgt>
                                        </p:tgtEl>
                                        <p:attrNameLst>
                                          <p:attrName>style.visibility</p:attrName>
                                        </p:attrNameLst>
                                      </p:cBhvr>
                                      <p:to>
                                        <p:strVal val="visible"/>
                                      </p:to>
                                    </p:set>
                                    <p:animEffect transition="in" filter="fade">
                                      <p:cBhvr>
                                        <p:cTn id="49" dur="500"/>
                                        <p:tgtEl>
                                          <p:spTgt spid="2208">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208">
                                            <p:txEl>
                                              <p:pRg st="5" end="5"/>
                                            </p:txEl>
                                          </p:spTgt>
                                        </p:tgtEl>
                                        <p:attrNameLst>
                                          <p:attrName>style.visibility</p:attrName>
                                        </p:attrNameLst>
                                      </p:cBhvr>
                                      <p:to>
                                        <p:strVal val="visible"/>
                                      </p:to>
                                    </p:set>
                                    <p:animEffect transition="in" filter="fade">
                                      <p:cBhvr>
                                        <p:cTn id="52" dur="500"/>
                                        <p:tgtEl>
                                          <p:spTgt spid="2208">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208">
                                            <p:txEl>
                                              <p:pRg st="6" end="6"/>
                                            </p:txEl>
                                          </p:spTgt>
                                        </p:tgtEl>
                                        <p:attrNameLst>
                                          <p:attrName>style.visibility</p:attrName>
                                        </p:attrNameLst>
                                      </p:cBhvr>
                                      <p:to>
                                        <p:strVal val="visible"/>
                                      </p:to>
                                    </p:set>
                                    <p:animEffect transition="in" filter="fade">
                                      <p:cBhvr>
                                        <p:cTn id="55" dur="500"/>
                                        <p:tgtEl>
                                          <p:spTgt spid="2208">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208">
                                            <p:txEl>
                                              <p:pRg st="7" end="7"/>
                                            </p:txEl>
                                          </p:spTgt>
                                        </p:tgtEl>
                                        <p:attrNameLst>
                                          <p:attrName>style.visibility</p:attrName>
                                        </p:attrNameLst>
                                      </p:cBhvr>
                                      <p:to>
                                        <p:strVal val="visible"/>
                                      </p:to>
                                    </p:set>
                                    <p:animEffect transition="in" filter="fade">
                                      <p:cBhvr>
                                        <p:cTn id="58" dur="500"/>
                                        <p:tgtEl>
                                          <p:spTgt spid="2208">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208">
                                            <p:txEl>
                                              <p:pRg st="8" end="8"/>
                                            </p:txEl>
                                          </p:spTgt>
                                        </p:tgtEl>
                                        <p:attrNameLst>
                                          <p:attrName>style.visibility</p:attrName>
                                        </p:attrNameLst>
                                      </p:cBhvr>
                                      <p:to>
                                        <p:strVal val="visible"/>
                                      </p:to>
                                    </p:set>
                                    <p:animEffect transition="in" filter="fade">
                                      <p:cBhvr>
                                        <p:cTn id="61" dur="500"/>
                                        <p:tgtEl>
                                          <p:spTgt spid="2208">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202"/>
                                        </p:tgtEl>
                                        <p:attrNameLst>
                                          <p:attrName>style.visibility</p:attrName>
                                        </p:attrNameLst>
                                      </p:cBhvr>
                                      <p:to>
                                        <p:strVal val="visible"/>
                                      </p:to>
                                    </p:set>
                                    <p:animEffect transition="in" filter="fade">
                                      <p:cBhvr>
                                        <p:cTn id="64" dur="500"/>
                                        <p:tgtEl>
                                          <p:spTgt spid="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 Column - Horizontal">
  <p:cSld name="1 Column - Horizontal">
    <p:spTree>
      <p:nvGrpSpPr>
        <p:cNvPr id="1" name="Shape 2214"/>
        <p:cNvGrpSpPr/>
        <p:nvPr/>
      </p:nvGrpSpPr>
      <p:grpSpPr>
        <a:xfrm>
          <a:off x="0" y="0"/>
          <a:ext cx="0" cy="0"/>
          <a:chOff x="0" y="0"/>
          <a:chExt cx="0" cy="0"/>
        </a:xfrm>
      </p:grpSpPr>
      <p:sp>
        <p:nvSpPr>
          <p:cNvPr id="2215" name="Google Shape;2215;p41"/>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6" name="Google Shape;2216;p41"/>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lt1"/>
              </a:solidFill>
              <a:latin typeface="Aleo Light"/>
              <a:ea typeface="Aleo Light"/>
              <a:cs typeface="Aleo Light"/>
              <a:sym typeface="Aleo Light"/>
            </a:endParaRPr>
          </a:p>
        </p:txBody>
      </p:sp>
      <p:sp>
        <p:nvSpPr>
          <p:cNvPr id="2217" name="Google Shape;2217;p41"/>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18" name="Google Shape;2218;p41"/>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19" name="Google Shape;2219;p41"/>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20" name="Google Shape;2220;p41"/>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b="0" i="0" u="none" strike="noStrike" cap="none">
                <a:solidFill>
                  <a:srgbClr val="D8D8D8"/>
                </a:solidFill>
                <a:latin typeface="Aleo Light"/>
                <a:ea typeface="Aleo Light"/>
                <a:cs typeface="Aleo Light"/>
                <a:sym typeface="Aleo Light"/>
              </a:defRPr>
            </a:lvl1pPr>
            <a:lvl2pPr marL="0" lvl="1" indent="0" algn="l" rtl="0">
              <a:spcBef>
                <a:spcPts val="0"/>
              </a:spcBef>
              <a:buNone/>
              <a:defRPr sz="2000" b="0" i="0" u="none" strike="noStrike" cap="none">
                <a:solidFill>
                  <a:srgbClr val="D8D8D8"/>
                </a:solidFill>
                <a:latin typeface="Aleo Light"/>
                <a:ea typeface="Aleo Light"/>
                <a:cs typeface="Aleo Light"/>
                <a:sym typeface="Aleo Light"/>
              </a:defRPr>
            </a:lvl2pPr>
            <a:lvl3pPr marL="0" lvl="2" indent="0" algn="l" rtl="0">
              <a:spcBef>
                <a:spcPts val="0"/>
              </a:spcBef>
              <a:buNone/>
              <a:defRPr sz="2000" b="0" i="0" u="none" strike="noStrike" cap="none">
                <a:solidFill>
                  <a:srgbClr val="D8D8D8"/>
                </a:solidFill>
                <a:latin typeface="Aleo Light"/>
                <a:ea typeface="Aleo Light"/>
                <a:cs typeface="Aleo Light"/>
                <a:sym typeface="Aleo Light"/>
              </a:defRPr>
            </a:lvl3pPr>
            <a:lvl4pPr marL="0" lvl="3" indent="0" algn="l" rtl="0">
              <a:spcBef>
                <a:spcPts val="0"/>
              </a:spcBef>
              <a:buNone/>
              <a:defRPr sz="2000" b="0" i="0" u="none" strike="noStrike" cap="none">
                <a:solidFill>
                  <a:srgbClr val="D8D8D8"/>
                </a:solidFill>
                <a:latin typeface="Aleo Light"/>
                <a:ea typeface="Aleo Light"/>
                <a:cs typeface="Aleo Light"/>
                <a:sym typeface="Aleo Light"/>
              </a:defRPr>
            </a:lvl4pPr>
            <a:lvl5pPr marL="0" lvl="4" indent="0" algn="l" rtl="0">
              <a:spcBef>
                <a:spcPts val="0"/>
              </a:spcBef>
              <a:buNone/>
              <a:defRPr sz="2000" b="0" i="0" u="none" strike="noStrike" cap="none">
                <a:solidFill>
                  <a:srgbClr val="D8D8D8"/>
                </a:solidFill>
                <a:latin typeface="Aleo Light"/>
                <a:ea typeface="Aleo Light"/>
                <a:cs typeface="Aleo Light"/>
                <a:sym typeface="Aleo Light"/>
              </a:defRPr>
            </a:lvl5pPr>
            <a:lvl6pPr marL="0" lvl="5" indent="0" algn="l" rtl="0">
              <a:spcBef>
                <a:spcPts val="0"/>
              </a:spcBef>
              <a:buNone/>
              <a:defRPr sz="2000" b="0" i="0" u="none" strike="noStrike" cap="none">
                <a:solidFill>
                  <a:srgbClr val="D8D8D8"/>
                </a:solidFill>
                <a:latin typeface="Aleo Light"/>
                <a:ea typeface="Aleo Light"/>
                <a:cs typeface="Aleo Light"/>
                <a:sym typeface="Aleo Light"/>
              </a:defRPr>
            </a:lvl6pPr>
            <a:lvl7pPr marL="0" lvl="6" indent="0" algn="l" rtl="0">
              <a:spcBef>
                <a:spcPts val="0"/>
              </a:spcBef>
              <a:buNone/>
              <a:defRPr sz="2000" b="0" i="0" u="none" strike="noStrike" cap="none">
                <a:solidFill>
                  <a:srgbClr val="D8D8D8"/>
                </a:solidFill>
                <a:latin typeface="Aleo Light"/>
                <a:ea typeface="Aleo Light"/>
                <a:cs typeface="Aleo Light"/>
                <a:sym typeface="Aleo Light"/>
              </a:defRPr>
            </a:lvl7pPr>
            <a:lvl8pPr marL="0" lvl="7" indent="0" algn="l" rtl="0">
              <a:spcBef>
                <a:spcPts val="0"/>
              </a:spcBef>
              <a:buNone/>
              <a:defRPr sz="2000" b="0" i="0" u="none" strike="noStrike" cap="none">
                <a:solidFill>
                  <a:srgbClr val="D8D8D8"/>
                </a:solidFill>
                <a:latin typeface="Aleo Light"/>
                <a:ea typeface="Aleo Light"/>
                <a:cs typeface="Aleo Light"/>
                <a:sym typeface="Aleo Light"/>
              </a:defRPr>
            </a:lvl8pPr>
            <a:lvl9pPr marL="0" lvl="8" indent="0" algn="l" rtl="0">
              <a:spcBef>
                <a:spcPts val="0"/>
              </a:spcBef>
              <a:buNone/>
              <a:defRPr sz="2000" b="0" i="0" u="none" strike="noStrike" cap="none">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221" name="Google Shape;2221;p41"/>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22" name="Google Shape;2222;p41"/>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lt1"/>
              </a:solidFill>
              <a:latin typeface="Aleo Light"/>
              <a:ea typeface="Aleo Light"/>
              <a:cs typeface="Aleo Light"/>
              <a:sym typeface="Aleo Light"/>
            </a:endParaRPr>
          </a:p>
        </p:txBody>
      </p:sp>
      <p:sp>
        <p:nvSpPr>
          <p:cNvPr id="2223" name="Google Shape;2223;p41"/>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24" name="Google Shape;2224;p41"/>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25" name="Google Shape;2225;p41"/>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26" name="Google Shape;2226;p41"/>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27" name="Google Shape;2227;p41"/>
          <p:cNvSpPr txBox="1">
            <a:spLocks noGrp="1"/>
          </p:cNvSpPr>
          <p:nvPr>
            <p:ph type="body" idx="2"/>
          </p:nvPr>
        </p:nvSpPr>
        <p:spPr>
          <a:xfrm>
            <a:off x="503195" y="1815666"/>
            <a:ext cx="8214300" cy="540000"/>
          </a:xfrm>
          <a:prstGeom prst="rect">
            <a:avLst/>
          </a:prstGeom>
          <a:noFill/>
          <a:ln>
            <a:noFill/>
          </a:ln>
        </p:spPr>
        <p:txBody>
          <a:bodyPr spcFirstLastPara="1" wrap="square" lIns="81650" tIns="40825" rIns="81650" bIns="40825" anchor="ctr" anchorCtr="0">
            <a:noAutofit/>
          </a:bodyPr>
          <a:lstStyle>
            <a:lvl1pPr marL="457200" lvl="0" indent="-368300" algn="ctr" rtl="0">
              <a:spcBef>
                <a:spcPts val="400"/>
              </a:spcBef>
              <a:spcAft>
                <a:spcPts val="0"/>
              </a:spcAft>
              <a:buClr>
                <a:schemeClr val="dk1"/>
              </a:buClr>
              <a:buSzPts val="2200"/>
              <a:buFont typeface="Aleo"/>
              <a:buChar char="●"/>
              <a:defRPr sz="2200">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28" name="Google Shape;2228;p41"/>
          <p:cNvSpPr txBox="1">
            <a:spLocks noGrp="1"/>
          </p:cNvSpPr>
          <p:nvPr>
            <p:ph type="body" idx="3"/>
          </p:nvPr>
        </p:nvSpPr>
        <p:spPr>
          <a:xfrm>
            <a:off x="507877" y="2332494"/>
            <a:ext cx="8209500" cy="1391400"/>
          </a:xfrm>
          <a:prstGeom prst="rect">
            <a:avLst/>
          </a:prstGeom>
          <a:noFill/>
          <a:ln>
            <a:noFill/>
          </a:ln>
        </p:spPr>
        <p:txBody>
          <a:bodyPr spcFirstLastPara="1" wrap="square" lIns="81650" tIns="40825" rIns="81650" bIns="40825" anchor="t" anchorCtr="0">
            <a:noAutofit/>
          </a:bodyPr>
          <a:lstStyle>
            <a:lvl1pPr marL="457200" lvl="0" indent="-330200" algn="ctr" rtl="0">
              <a:spcBef>
                <a:spcPts val="300"/>
              </a:spcBef>
              <a:spcAft>
                <a:spcPts val="0"/>
              </a:spcAft>
              <a:buClr>
                <a:schemeClr val="dk1"/>
              </a:buClr>
              <a:buSzPts val="1600"/>
              <a:buFont typeface="Aleo Light"/>
              <a:buChar char="●"/>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19"/>
                                        </p:tgtEl>
                                        <p:attrNameLst>
                                          <p:attrName>style.visibility</p:attrName>
                                        </p:attrNameLst>
                                      </p:cBhvr>
                                      <p:to>
                                        <p:strVal val="visible"/>
                                      </p:to>
                                    </p:set>
                                    <p:anim calcmode="lin" valueType="num">
                                      <p:cBhvr additive="base">
                                        <p:cTn id="7" dur="500"/>
                                        <p:tgtEl>
                                          <p:spTgt spid="221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18"/>
                                        </p:tgtEl>
                                        <p:attrNameLst>
                                          <p:attrName>style.visibility</p:attrName>
                                        </p:attrNameLst>
                                      </p:cBhvr>
                                      <p:to>
                                        <p:strVal val="visible"/>
                                      </p:to>
                                    </p:set>
                                    <p:anim calcmode="lin" valueType="num">
                                      <p:cBhvr additive="base">
                                        <p:cTn id="10" dur="500"/>
                                        <p:tgtEl>
                                          <p:spTgt spid="221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16"/>
                                        </p:tgtEl>
                                        <p:attrNameLst>
                                          <p:attrName>style.visibility</p:attrName>
                                        </p:attrNameLst>
                                      </p:cBhvr>
                                      <p:to>
                                        <p:strVal val="visible"/>
                                      </p:to>
                                    </p:set>
                                    <p:anim calcmode="lin" valueType="num">
                                      <p:cBhvr additive="base">
                                        <p:cTn id="13" dur="500"/>
                                        <p:tgtEl>
                                          <p:spTgt spid="221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17"/>
                                        </p:tgtEl>
                                        <p:attrNameLst>
                                          <p:attrName>style.visibility</p:attrName>
                                        </p:attrNameLst>
                                      </p:cBhvr>
                                      <p:to>
                                        <p:strVal val="visible"/>
                                      </p:to>
                                    </p:set>
                                    <p:anim calcmode="lin" valueType="num">
                                      <p:cBhvr additive="base">
                                        <p:cTn id="16" dur="500"/>
                                        <p:tgtEl>
                                          <p:spTgt spid="221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20"/>
                                        </p:tgtEl>
                                        <p:attrNameLst>
                                          <p:attrName>style.visibility</p:attrName>
                                        </p:attrNameLst>
                                      </p:cBhvr>
                                      <p:to>
                                        <p:strVal val="visible"/>
                                      </p:to>
                                    </p:set>
                                    <p:anim calcmode="lin" valueType="num">
                                      <p:cBhvr additive="base">
                                        <p:cTn id="19" dur="500"/>
                                        <p:tgtEl>
                                          <p:spTgt spid="2220"/>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225"/>
                                        </p:tgtEl>
                                        <p:attrNameLst>
                                          <p:attrName>style.visibility</p:attrName>
                                        </p:attrNameLst>
                                      </p:cBhvr>
                                      <p:to>
                                        <p:strVal val="visible"/>
                                      </p:to>
                                    </p:set>
                                    <p:anim calcmode="lin" valueType="num">
                                      <p:cBhvr additive="base">
                                        <p:cTn id="22" dur="500"/>
                                        <p:tgtEl>
                                          <p:spTgt spid="2225"/>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224"/>
                                        </p:tgtEl>
                                        <p:attrNameLst>
                                          <p:attrName>style.visibility</p:attrName>
                                        </p:attrNameLst>
                                      </p:cBhvr>
                                      <p:to>
                                        <p:strVal val="visible"/>
                                      </p:to>
                                    </p:set>
                                    <p:anim calcmode="lin" valueType="num">
                                      <p:cBhvr additive="base">
                                        <p:cTn id="25" dur="500"/>
                                        <p:tgtEl>
                                          <p:spTgt spid="2224"/>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23"/>
                                        </p:tgtEl>
                                        <p:attrNameLst>
                                          <p:attrName>style.visibility</p:attrName>
                                        </p:attrNameLst>
                                      </p:cBhvr>
                                      <p:to>
                                        <p:strVal val="visible"/>
                                      </p:to>
                                    </p:set>
                                    <p:anim calcmode="lin" valueType="num">
                                      <p:cBhvr additive="base">
                                        <p:cTn id="28" dur="500"/>
                                        <p:tgtEl>
                                          <p:spTgt spid="2223"/>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226"/>
                                        </p:tgtEl>
                                        <p:attrNameLst>
                                          <p:attrName>style.visibility</p:attrName>
                                        </p:attrNameLst>
                                      </p:cBhvr>
                                      <p:to>
                                        <p:strVal val="visible"/>
                                      </p:to>
                                    </p:set>
                                    <p:anim calcmode="lin" valueType="num">
                                      <p:cBhvr additive="base">
                                        <p:cTn id="31" dur="500"/>
                                        <p:tgtEl>
                                          <p:spTgt spid="2226"/>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222"/>
                                        </p:tgtEl>
                                        <p:attrNameLst>
                                          <p:attrName>style.visibility</p:attrName>
                                        </p:attrNameLst>
                                      </p:cBhvr>
                                      <p:to>
                                        <p:strVal val="visible"/>
                                      </p:to>
                                    </p:set>
                                    <p:animEffect transition="in" filter="fade">
                                      <p:cBhvr>
                                        <p:cTn id="34" dur="500"/>
                                        <p:tgtEl>
                                          <p:spTgt spid="2222"/>
                                        </p:tgtEl>
                                      </p:cBhvr>
                                    </p:animEffect>
                                  </p:childTnLst>
                                </p:cTn>
                              </p:par>
                              <p:par>
                                <p:cTn id="35" presetID="10" presetClass="entr" presetSubtype="0" fill="hold" nodeType="withEffect">
                                  <p:stCondLst>
                                    <p:cond delay="250"/>
                                  </p:stCondLst>
                                  <p:childTnLst>
                                    <p:set>
                                      <p:cBhvr>
                                        <p:cTn id="36" dur="1" fill="hold">
                                          <p:stCondLst>
                                            <p:cond delay="0"/>
                                          </p:stCondLst>
                                        </p:cTn>
                                        <p:tgtEl>
                                          <p:spTgt spid="2221">
                                            <p:txEl>
                                              <p:pRg st="0" end="0"/>
                                            </p:txEl>
                                          </p:spTgt>
                                        </p:tgtEl>
                                        <p:attrNameLst>
                                          <p:attrName>style.visibility</p:attrName>
                                        </p:attrNameLst>
                                      </p:cBhvr>
                                      <p:to>
                                        <p:strVal val="visible"/>
                                      </p:to>
                                    </p:set>
                                    <p:animEffect transition="in" filter="fade">
                                      <p:cBhvr>
                                        <p:cTn id="37" dur="500"/>
                                        <p:tgtEl>
                                          <p:spTgt spid="2221">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221">
                                            <p:txEl>
                                              <p:pRg st="1" end="1"/>
                                            </p:txEl>
                                          </p:spTgt>
                                        </p:tgtEl>
                                        <p:attrNameLst>
                                          <p:attrName>style.visibility</p:attrName>
                                        </p:attrNameLst>
                                      </p:cBhvr>
                                      <p:to>
                                        <p:strVal val="visible"/>
                                      </p:to>
                                    </p:set>
                                    <p:animEffect transition="in" filter="fade">
                                      <p:cBhvr>
                                        <p:cTn id="40" dur="500"/>
                                        <p:tgtEl>
                                          <p:spTgt spid="2221">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221">
                                            <p:txEl>
                                              <p:pRg st="2" end="2"/>
                                            </p:txEl>
                                          </p:spTgt>
                                        </p:tgtEl>
                                        <p:attrNameLst>
                                          <p:attrName>style.visibility</p:attrName>
                                        </p:attrNameLst>
                                      </p:cBhvr>
                                      <p:to>
                                        <p:strVal val="visible"/>
                                      </p:to>
                                    </p:set>
                                    <p:animEffect transition="in" filter="fade">
                                      <p:cBhvr>
                                        <p:cTn id="43" dur="500"/>
                                        <p:tgtEl>
                                          <p:spTgt spid="2221">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221">
                                            <p:txEl>
                                              <p:pRg st="3" end="3"/>
                                            </p:txEl>
                                          </p:spTgt>
                                        </p:tgtEl>
                                        <p:attrNameLst>
                                          <p:attrName>style.visibility</p:attrName>
                                        </p:attrNameLst>
                                      </p:cBhvr>
                                      <p:to>
                                        <p:strVal val="visible"/>
                                      </p:to>
                                    </p:set>
                                    <p:animEffect transition="in" filter="fade">
                                      <p:cBhvr>
                                        <p:cTn id="46" dur="500"/>
                                        <p:tgtEl>
                                          <p:spTgt spid="2221">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221">
                                            <p:txEl>
                                              <p:pRg st="4" end="4"/>
                                            </p:txEl>
                                          </p:spTgt>
                                        </p:tgtEl>
                                        <p:attrNameLst>
                                          <p:attrName>style.visibility</p:attrName>
                                        </p:attrNameLst>
                                      </p:cBhvr>
                                      <p:to>
                                        <p:strVal val="visible"/>
                                      </p:to>
                                    </p:set>
                                    <p:animEffect transition="in" filter="fade">
                                      <p:cBhvr>
                                        <p:cTn id="49" dur="500"/>
                                        <p:tgtEl>
                                          <p:spTgt spid="2221">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221">
                                            <p:txEl>
                                              <p:pRg st="5" end="5"/>
                                            </p:txEl>
                                          </p:spTgt>
                                        </p:tgtEl>
                                        <p:attrNameLst>
                                          <p:attrName>style.visibility</p:attrName>
                                        </p:attrNameLst>
                                      </p:cBhvr>
                                      <p:to>
                                        <p:strVal val="visible"/>
                                      </p:to>
                                    </p:set>
                                    <p:animEffect transition="in" filter="fade">
                                      <p:cBhvr>
                                        <p:cTn id="52" dur="500"/>
                                        <p:tgtEl>
                                          <p:spTgt spid="2221">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221">
                                            <p:txEl>
                                              <p:pRg st="6" end="6"/>
                                            </p:txEl>
                                          </p:spTgt>
                                        </p:tgtEl>
                                        <p:attrNameLst>
                                          <p:attrName>style.visibility</p:attrName>
                                        </p:attrNameLst>
                                      </p:cBhvr>
                                      <p:to>
                                        <p:strVal val="visible"/>
                                      </p:to>
                                    </p:set>
                                    <p:animEffect transition="in" filter="fade">
                                      <p:cBhvr>
                                        <p:cTn id="55" dur="500"/>
                                        <p:tgtEl>
                                          <p:spTgt spid="2221">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221">
                                            <p:txEl>
                                              <p:pRg st="7" end="7"/>
                                            </p:txEl>
                                          </p:spTgt>
                                        </p:tgtEl>
                                        <p:attrNameLst>
                                          <p:attrName>style.visibility</p:attrName>
                                        </p:attrNameLst>
                                      </p:cBhvr>
                                      <p:to>
                                        <p:strVal val="visible"/>
                                      </p:to>
                                    </p:set>
                                    <p:animEffect transition="in" filter="fade">
                                      <p:cBhvr>
                                        <p:cTn id="58" dur="500"/>
                                        <p:tgtEl>
                                          <p:spTgt spid="2221">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221">
                                            <p:txEl>
                                              <p:pRg st="8" end="8"/>
                                            </p:txEl>
                                          </p:spTgt>
                                        </p:tgtEl>
                                        <p:attrNameLst>
                                          <p:attrName>style.visibility</p:attrName>
                                        </p:attrNameLst>
                                      </p:cBhvr>
                                      <p:to>
                                        <p:strVal val="visible"/>
                                      </p:to>
                                    </p:set>
                                    <p:animEffect transition="in" filter="fade">
                                      <p:cBhvr>
                                        <p:cTn id="61" dur="500"/>
                                        <p:tgtEl>
                                          <p:spTgt spid="2221">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215"/>
                                        </p:tgtEl>
                                        <p:attrNameLst>
                                          <p:attrName>style.visibility</p:attrName>
                                        </p:attrNameLst>
                                      </p:cBhvr>
                                      <p:to>
                                        <p:strVal val="visible"/>
                                      </p:to>
                                    </p:set>
                                    <p:animEffect transition="in" filter="fade">
                                      <p:cBhvr>
                                        <p:cTn id="64" dur="500"/>
                                        <p:tgtEl>
                                          <p:spTgt spid="2215"/>
                                        </p:tgtEl>
                                      </p:cBhvr>
                                    </p:animEffect>
                                  </p:childTnLst>
                                </p:cTn>
                              </p:par>
                              <p:par>
                                <p:cTn id="65" presetID="10" presetClass="entr" presetSubtype="0" fill="hold" nodeType="withEffect">
                                  <p:stCondLst>
                                    <p:cond delay="750"/>
                                  </p:stCondLst>
                                  <p:childTnLst>
                                    <p:set>
                                      <p:cBhvr>
                                        <p:cTn id="66" dur="1" fill="hold">
                                          <p:stCondLst>
                                            <p:cond delay="0"/>
                                          </p:stCondLst>
                                        </p:cTn>
                                        <p:tgtEl>
                                          <p:spTgt spid="2227">
                                            <p:txEl>
                                              <p:pRg st="0" end="0"/>
                                            </p:txEl>
                                          </p:spTgt>
                                        </p:tgtEl>
                                        <p:attrNameLst>
                                          <p:attrName>style.visibility</p:attrName>
                                        </p:attrNameLst>
                                      </p:cBhvr>
                                      <p:to>
                                        <p:strVal val="visible"/>
                                      </p:to>
                                    </p:set>
                                    <p:animEffect transition="in" filter="fade">
                                      <p:cBhvr>
                                        <p:cTn id="67" dur="500"/>
                                        <p:tgtEl>
                                          <p:spTgt spid="2227">
                                            <p:txEl>
                                              <p:pRg st="0" end="0"/>
                                            </p:txEl>
                                          </p:spTgt>
                                        </p:tgtEl>
                                      </p:cBhvr>
                                    </p:animEffect>
                                  </p:childTnLst>
                                </p:cTn>
                              </p:par>
                              <p:par>
                                <p:cTn id="68" presetID="10" presetClass="entr" presetSubtype="0" fill="hold" nodeType="withEffect">
                                  <p:stCondLst>
                                    <p:cond delay="750"/>
                                  </p:stCondLst>
                                  <p:childTnLst>
                                    <p:set>
                                      <p:cBhvr>
                                        <p:cTn id="69" dur="1" fill="hold">
                                          <p:stCondLst>
                                            <p:cond delay="0"/>
                                          </p:stCondLst>
                                        </p:cTn>
                                        <p:tgtEl>
                                          <p:spTgt spid="2227">
                                            <p:txEl>
                                              <p:pRg st="1" end="1"/>
                                            </p:txEl>
                                          </p:spTgt>
                                        </p:tgtEl>
                                        <p:attrNameLst>
                                          <p:attrName>style.visibility</p:attrName>
                                        </p:attrNameLst>
                                      </p:cBhvr>
                                      <p:to>
                                        <p:strVal val="visible"/>
                                      </p:to>
                                    </p:set>
                                    <p:animEffect transition="in" filter="fade">
                                      <p:cBhvr>
                                        <p:cTn id="70" dur="500"/>
                                        <p:tgtEl>
                                          <p:spTgt spid="2227">
                                            <p:txEl>
                                              <p:pRg st="1" end="1"/>
                                            </p:txEl>
                                          </p:spTgt>
                                        </p:tgtEl>
                                      </p:cBhvr>
                                    </p:animEffect>
                                  </p:childTnLst>
                                </p:cTn>
                              </p:par>
                              <p:par>
                                <p:cTn id="71" presetID="10" presetClass="entr" presetSubtype="0" fill="hold" nodeType="withEffect">
                                  <p:stCondLst>
                                    <p:cond delay="750"/>
                                  </p:stCondLst>
                                  <p:childTnLst>
                                    <p:set>
                                      <p:cBhvr>
                                        <p:cTn id="72" dur="1" fill="hold">
                                          <p:stCondLst>
                                            <p:cond delay="0"/>
                                          </p:stCondLst>
                                        </p:cTn>
                                        <p:tgtEl>
                                          <p:spTgt spid="2227">
                                            <p:txEl>
                                              <p:pRg st="2" end="2"/>
                                            </p:txEl>
                                          </p:spTgt>
                                        </p:tgtEl>
                                        <p:attrNameLst>
                                          <p:attrName>style.visibility</p:attrName>
                                        </p:attrNameLst>
                                      </p:cBhvr>
                                      <p:to>
                                        <p:strVal val="visible"/>
                                      </p:to>
                                    </p:set>
                                    <p:animEffect transition="in" filter="fade">
                                      <p:cBhvr>
                                        <p:cTn id="73" dur="500"/>
                                        <p:tgtEl>
                                          <p:spTgt spid="2227">
                                            <p:txEl>
                                              <p:pRg st="2" end="2"/>
                                            </p:txEl>
                                          </p:spTgt>
                                        </p:tgtEl>
                                      </p:cBhvr>
                                    </p:animEffect>
                                  </p:childTnLst>
                                </p:cTn>
                              </p:par>
                              <p:par>
                                <p:cTn id="74" presetID="10" presetClass="entr" presetSubtype="0" fill="hold" nodeType="withEffect">
                                  <p:stCondLst>
                                    <p:cond delay="750"/>
                                  </p:stCondLst>
                                  <p:childTnLst>
                                    <p:set>
                                      <p:cBhvr>
                                        <p:cTn id="75" dur="1" fill="hold">
                                          <p:stCondLst>
                                            <p:cond delay="0"/>
                                          </p:stCondLst>
                                        </p:cTn>
                                        <p:tgtEl>
                                          <p:spTgt spid="2227">
                                            <p:txEl>
                                              <p:pRg st="3" end="3"/>
                                            </p:txEl>
                                          </p:spTgt>
                                        </p:tgtEl>
                                        <p:attrNameLst>
                                          <p:attrName>style.visibility</p:attrName>
                                        </p:attrNameLst>
                                      </p:cBhvr>
                                      <p:to>
                                        <p:strVal val="visible"/>
                                      </p:to>
                                    </p:set>
                                    <p:animEffect transition="in" filter="fade">
                                      <p:cBhvr>
                                        <p:cTn id="76" dur="500"/>
                                        <p:tgtEl>
                                          <p:spTgt spid="2227">
                                            <p:txEl>
                                              <p:pRg st="3" end="3"/>
                                            </p:txEl>
                                          </p:spTgt>
                                        </p:tgtEl>
                                      </p:cBhvr>
                                    </p:animEffect>
                                  </p:childTnLst>
                                </p:cTn>
                              </p:par>
                              <p:par>
                                <p:cTn id="77" presetID="10" presetClass="entr" presetSubtype="0" fill="hold" nodeType="withEffect">
                                  <p:stCondLst>
                                    <p:cond delay="750"/>
                                  </p:stCondLst>
                                  <p:childTnLst>
                                    <p:set>
                                      <p:cBhvr>
                                        <p:cTn id="78" dur="1" fill="hold">
                                          <p:stCondLst>
                                            <p:cond delay="0"/>
                                          </p:stCondLst>
                                        </p:cTn>
                                        <p:tgtEl>
                                          <p:spTgt spid="2227">
                                            <p:txEl>
                                              <p:pRg st="4" end="4"/>
                                            </p:txEl>
                                          </p:spTgt>
                                        </p:tgtEl>
                                        <p:attrNameLst>
                                          <p:attrName>style.visibility</p:attrName>
                                        </p:attrNameLst>
                                      </p:cBhvr>
                                      <p:to>
                                        <p:strVal val="visible"/>
                                      </p:to>
                                    </p:set>
                                    <p:animEffect transition="in" filter="fade">
                                      <p:cBhvr>
                                        <p:cTn id="79" dur="500"/>
                                        <p:tgtEl>
                                          <p:spTgt spid="2227">
                                            <p:txEl>
                                              <p:pRg st="4" end="4"/>
                                            </p:txEl>
                                          </p:spTgt>
                                        </p:tgtEl>
                                      </p:cBhvr>
                                    </p:animEffect>
                                  </p:childTnLst>
                                </p:cTn>
                              </p:par>
                              <p:par>
                                <p:cTn id="80" presetID="10" presetClass="entr" presetSubtype="0" fill="hold" nodeType="withEffect">
                                  <p:stCondLst>
                                    <p:cond delay="750"/>
                                  </p:stCondLst>
                                  <p:childTnLst>
                                    <p:set>
                                      <p:cBhvr>
                                        <p:cTn id="81" dur="1" fill="hold">
                                          <p:stCondLst>
                                            <p:cond delay="0"/>
                                          </p:stCondLst>
                                        </p:cTn>
                                        <p:tgtEl>
                                          <p:spTgt spid="2227">
                                            <p:txEl>
                                              <p:pRg st="5" end="5"/>
                                            </p:txEl>
                                          </p:spTgt>
                                        </p:tgtEl>
                                        <p:attrNameLst>
                                          <p:attrName>style.visibility</p:attrName>
                                        </p:attrNameLst>
                                      </p:cBhvr>
                                      <p:to>
                                        <p:strVal val="visible"/>
                                      </p:to>
                                    </p:set>
                                    <p:animEffect transition="in" filter="fade">
                                      <p:cBhvr>
                                        <p:cTn id="82" dur="500"/>
                                        <p:tgtEl>
                                          <p:spTgt spid="2227">
                                            <p:txEl>
                                              <p:pRg st="5" end="5"/>
                                            </p:txEl>
                                          </p:spTgt>
                                        </p:tgtEl>
                                      </p:cBhvr>
                                    </p:animEffect>
                                  </p:childTnLst>
                                </p:cTn>
                              </p:par>
                              <p:par>
                                <p:cTn id="83" presetID="10" presetClass="entr" presetSubtype="0" fill="hold" nodeType="withEffect">
                                  <p:stCondLst>
                                    <p:cond delay="750"/>
                                  </p:stCondLst>
                                  <p:childTnLst>
                                    <p:set>
                                      <p:cBhvr>
                                        <p:cTn id="84" dur="1" fill="hold">
                                          <p:stCondLst>
                                            <p:cond delay="0"/>
                                          </p:stCondLst>
                                        </p:cTn>
                                        <p:tgtEl>
                                          <p:spTgt spid="2227">
                                            <p:txEl>
                                              <p:pRg st="6" end="6"/>
                                            </p:txEl>
                                          </p:spTgt>
                                        </p:tgtEl>
                                        <p:attrNameLst>
                                          <p:attrName>style.visibility</p:attrName>
                                        </p:attrNameLst>
                                      </p:cBhvr>
                                      <p:to>
                                        <p:strVal val="visible"/>
                                      </p:to>
                                    </p:set>
                                    <p:animEffect transition="in" filter="fade">
                                      <p:cBhvr>
                                        <p:cTn id="85" dur="500"/>
                                        <p:tgtEl>
                                          <p:spTgt spid="2227">
                                            <p:txEl>
                                              <p:pRg st="6" end="6"/>
                                            </p:txEl>
                                          </p:spTgt>
                                        </p:tgtEl>
                                      </p:cBhvr>
                                    </p:animEffect>
                                  </p:childTnLst>
                                </p:cTn>
                              </p:par>
                              <p:par>
                                <p:cTn id="86" presetID="10" presetClass="entr" presetSubtype="0" fill="hold" nodeType="withEffect">
                                  <p:stCondLst>
                                    <p:cond delay="750"/>
                                  </p:stCondLst>
                                  <p:childTnLst>
                                    <p:set>
                                      <p:cBhvr>
                                        <p:cTn id="87" dur="1" fill="hold">
                                          <p:stCondLst>
                                            <p:cond delay="0"/>
                                          </p:stCondLst>
                                        </p:cTn>
                                        <p:tgtEl>
                                          <p:spTgt spid="2227">
                                            <p:txEl>
                                              <p:pRg st="7" end="7"/>
                                            </p:txEl>
                                          </p:spTgt>
                                        </p:tgtEl>
                                        <p:attrNameLst>
                                          <p:attrName>style.visibility</p:attrName>
                                        </p:attrNameLst>
                                      </p:cBhvr>
                                      <p:to>
                                        <p:strVal val="visible"/>
                                      </p:to>
                                    </p:set>
                                    <p:animEffect transition="in" filter="fade">
                                      <p:cBhvr>
                                        <p:cTn id="88" dur="500"/>
                                        <p:tgtEl>
                                          <p:spTgt spid="2227">
                                            <p:txEl>
                                              <p:pRg st="7" end="7"/>
                                            </p:txEl>
                                          </p:spTgt>
                                        </p:tgtEl>
                                      </p:cBhvr>
                                    </p:animEffect>
                                  </p:childTnLst>
                                </p:cTn>
                              </p:par>
                              <p:par>
                                <p:cTn id="89" presetID="10" presetClass="entr" presetSubtype="0" fill="hold" nodeType="withEffect">
                                  <p:stCondLst>
                                    <p:cond delay="750"/>
                                  </p:stCondLst>
                                  <p:childTnLst>
                                    <p:set>
                                      <p:cBhvr>
                                        <p:cTn id="90" dur="1" fill="hold">
                                          <p:stCondLst>
                                            <p:cond delay="0"/>
                                          </p:stCondLst>
                                        </p:cTn>
                                        <p:tgtEl>
                                          <p:spTgt spid="2227">
                                            <p:txEl>
                                              <p:pRg st="8" end="8"/>
                                            </p:txEl>
                                          </p:spTgt>
                                        </p:tgtEl>
                                        <p:attrNameLst>
                                          <p:attrName>style.visibility</p:attrName>
                                        </p:attrNameLst>
                                      </p:cBhvr>
                                      <p:to>
                                        <p:strVal val="visible"/>
                                      </p:to>
                                    </p:set>
                                    <p:animEffect transition="in" filter="fade">
                                      <p:cBhvr>
                                        <p:cTn id="91" dur="500"/>
                                        <p:tgtEl>
                                          <p:spTgt spid="2227">
                                            <p:txEl>
                                              <p:pRg st="8" end="8"/>
                                            </p:txEl>
                                          </p:spTgt>
                                        </p:tgtEl>
                                      </p:cBhvr>
                                    </p:animEffect>
                                  </p:childTnLst>
                                </p:cTn>
                              </p:par>
                              <p:par>
                                <p:cTn id="92" presetID="10" presetClass="entr" presetSubtype="0" fill="hold" nodeType="withEffect">
                                  <p:stCondLst>
                                    <p:cond delay="750"/>
                                  </p:stCondLst>
                                  <p:childTnLst>
                                    <p:set>
                                      <p:cBhvr>
                                        <p:cTn id="93" dur="1" fill="hold">
                                          <p:stCondLst>
                                            <p:cond delay="0"/>
                                          </p:stCondLst>
                                        </p:cTn>
                                        <p:tgtEl>
                                          <p:spTgt spid="2228">
                                            <p:txEl>
                                              <p:pRg st="0" end="0"/>
                                            </p:txEl>
                                          </p:spTgt>
                                        </p:tgtEl>
                                        <p:attrNameLst>
                                          <p:attrName>style.visibility</p:attrName>
                                        </p:attrNameLst>
                                      </p:cBhvr>
                                      <p:to>
                                        <p:strVal val="visible"/>
                                      </p:to>
                                    </p:set>
                                    <p:animEffect transition="in" filter="fade">
                                      <p:cBhvr>
                                        <p:cTn id="94" dur="500"/>
                                        <p:tgtEl>
                                          <p:spTgt spid="2228">
                                            <p:txEl>
                                              <p:pRg st="0" end="0"/>
                                            </p:txEl>
                                          </p:spTgt>
                                        </p:tgtEl>
                                      </p:cBhvr>
                                    </p:animEffect>
                                  </p:childTnLst>
                                </p:cTn>
                              </p:par>
                              <p:par>
                                <p:cTn id="95" presetID="10" presetClass="entr" presetSubtype="0" fill="hold" nodeType="withEffect">
                                  <p:stCondLst>
                                    <p:cond delay="750"/>
                                  </p:stCondLst>
                                  <p:childTnLst>
                                    <p:set>
                                      <p:cBhvr>
                                        <p:cTn id="96" dur="1" fill="hold">
                                          <p:stCondLst>
                                            <p:cond delay="0"/>
                                          </p:stCondLst>
                                        </p:cTn>
                                        <p:tgtEl>
                                          <p:spTgt spid="2228">
                                            <p:txEl>
                                              <p:pRg st="1" end="1"/>
                                            </p:txEl>
                                          </p:spTgt>
                                        </p:tgtEl>
                                        <p:attrNameLst>
                                          <p:attrName>style.visibility</p:attrName>
                                        </p:attrNameLst>
                                      </p:cBhvr>
                                      <p:to>
                                        <p:strVal val="visible"/>
                                      </p:to>
                                    </p:set>
                                    <p:animEffect transition="in" filter="fade">
                                      <p:cBhvr>
                                        <p:cTn id="97" dur="500"/>
                                        <p:tgtEl>
                                          <p:spTgt spid="2228">
                                            <p:txEl>
                                              <p:pRg st="1" end="1"/>
                                            </p:txEl>
                                          </p:spTgt>
                                        </p:tgtEl>
                                      </p:cBhvr>
                                    </p:animEffect>
                                  </p:childTnLst>
                                </p:cTn>
                              </p:par>
                              <p:par>
                                <p:cTn id="98" presetID="10" presetClass="entr" presetSubtype="0" fill="hold" nodeType="withEffect">
                                  <p:stCondLst>
                                    <p:cond delay="750"/>
                                  </p:stCondLst>
                                  <p:childTnLst>
                                    <p:set>
                                      <p:cBhvr>
                                        <p:cTn id="99" dur="1" fill="hold">
                                          <p:stCondLst>
                                            <p:cond delay="0"/>
                                          </p:stCondLst>
                                        </p:cTn>
                                        <p:tgtEl>
                                          <p:spTgt spid="2228">
                                            <p:txEl>
                                              <p:pRg st="2" end="2"/>
                                            </p:txEl>
                                          </p:spTgt>
                                        </p:tgtEl>
                                        <p:attrNameLst>
                                          <p:attrName>style.visibility</p:attrName>
                                        </p:attrNameLst>
                                      </p:cBhvr>
                                      <p:to>
                                        <p:strVal val="visible"/>
                                      </p:to>
                                    </p:set>
                                    <p:animEffect transition="in" filter="fade">
                                      <p:cBhvr>
                                        <p:cTn id="100" dur="500"/>
                                        <p:tgtEl>
                                          <p:spTgt spid="2228">
                                            <p:txEl>
                                              <p:pRg st="2" end="2"/>
                                            </p:txEl>
                                          </p:spTgt>
                                        </p:tgtEl>
                                      </p:cBhvr>
                                    </p:animEffect>
                                  </p:childTnLst>
                                </p:cTn>
                              </p:par>
                              <p:par>
                                <p:cTn id="101" presetID="10" presetClass="entr" presetSubtype="0" fill="hold" nodeType="withEffect">
                                  <p:stCondLst>
                                    <p:cond delay="750"/>
                                  </p:stCondLst>
                                  <p:childTnLst>
                                    <p:set>
                                      <p:cBhvr>
                                        <p:cTn id="102" dur="1" fill="hold">
                                          <p:stCondLst>
                                            <p:cond delay="0"/>
                                          </p:stCondLst>
                                        </p:cTn>
                                        <p:tgtEl>
                                          <p:spTgt spid="2228">
                                            <p:txEl>
                                              <p:pRg st="3" end="3"/>
                                            </p:txEl>
                                          </p:spTgt>
                                        </p:tgtEl>
                                        <p:attrNameLst>
                                          <p:attrName>style.visibility</p:attrName>
                                        </p:attrNameLst>
                                      </p:cBhvr>
                                      <p:to>
                                        <p:strVal val="visible"/>
                                      </p:to>
                                    </p:set>
                                    <p:animEffect transition="in" filter="fade">
                                      <p:cBhvr>
                                        <p:cTn id="103" dur="500"/>
                                        <p:tgtEl>
                                          <p:spTgt spid="2228">
                                            <p:txEl>
                                              <p:pRg st="3" end="3"/>
                                            </p:txEl>
                                          </p:spTgt>
                                        </p:tgtEl>
                                      </p:cBhvr>
                                    </p:animEffect>
                                  </p:childTnLst>
                                </p:cTn>
                              </p:par>
                              <p:par>
                                <p:cTn id="104" presetID="10" presetClass="entr" presetSubtype="0" fill="hold" nodeType="withEffect">
                                  <p:stCondLst>
                                    <p:cond delay="750"/>
                                  </p:stCondLst>
                                  <p:childTnLst>
                                    <p:set>
                                      <p:cBhvr>
                                        <p:cTn id="105" dur="1" fill="hold">
                                          <p:stCondLst>
                                            <p:cond delay="0"/>
                                          </p:stCondLst>
                                        </p:cTn>
                                        <p:tgtEl>
                                          <p:spTgt spid="2228">
                                            <p:txEl>
                                              <p:pRg st="4" end="4"/>
                                            </p:txEl>
                                          </p:spTgt>
                                        </p:tgtEl>
                                        <p:attrNameLst>
                                          <p:attrName>style.visibility</p:attrName>
                                        </p:attrNameLst>
                                      </p:cBhvr>
                                      <p:to>
                                        <p:strVal val="visible"/>
                                      </p:to>
                                    </p:set>
                                    <p:animEffect transition="in" filter="fade">
                                      <p:cBhvr>
                                        <p:cTn id="106" dur="500"/>
                                        <p:tgtEl>
                                          <p:spTgt spid="2228">
                                            <p:txEl>
                                              <p:pRg st="4" end="4"/>
                                            </p:txEl>
                                          </p:spTgt>
                                        </p:tgtEl>
                                      </p:cBhvr>
                                    </p:animEffect>
                                  </p:childTnLst>
                                </p:cTn>
                              </p:par>
                              <p:par>
                                <p:cTn id="107" presetID="10" presetClass="entr" presetSubtype="0" fill="hold" nodeType="withEffect">
                                  <p:stCondLst>
                                    <p:cond delay="750"/>
                                  </p:stCondLst>
                                  <p:childTnLst>
                                    <p:set>
                                      <p:cBhvr>
                                        <p:cTn id="108" dur="1" fill="hold">
                                          <p:stCondLst>
                                            <p:cond delay="0"/>
                                          </p:stCondLst>
                                        </p:cTn>
                                        <p:tgtEl>
                                          <p:spTgt spid="2228">
                                            <p:txEl>
                                              <p:pRg st="5" end="5"/>
                                            </p:txEl>
                                          </p:spTgt>
                                        </p:tgtEl>
                                        <p:attrNameLst>
                                          <p:attrName>style.visibility</p:attrName>
                                        </p:attrNameLst>
                                      </p:cBhvr>
                                      <p:to>
                                        <p:strVal val="visible"/>
                                      </p:to>
                                    </p:set>
                                    <p:animEffect transition="in" filter="fade">
                                      <p:cBhvr>
                                        <p:cTn id="109" dur="500"/>
                                        <p:tgtEl>
                                          <p:spTgt spid="2228">
                                            <p:txEl>
                                              <p:pRg st="5" end="5"/>
                                            </p:txEl>
                                          </p:spTgt>
                                        </p:tgtEl>
                                      </p:cBhvr>
                                    </p:animEffect>
                                  </p:childTnLst>
                                </p:cTn>
                              </p:par>
                              <p:par>
                                <p:cTn id="110" presetID="10" presetClass="entr" presetSubtype="0" fill="hold" nodeType="withEffect">
                                  <p:stCondLst>
                                    <p:cond delay="750"/>
                                  </p:stCondLst>
                                  <p:childTnLst>
                                    <p:set>
                                      <p:cBhvr>
                                        <p:cTn id="111" dur="1" fill="hold">
                                          <p:stCondLst>
                                            <p:cond delay="0"/>
                                          </p:stCondLst>
                                        </p:cTn>
                                        <p:tgtEl>
                                          <p:spTgt spid="2228">
                                            <p:txEl>
                                              <p:pRg st="6" end="6"/>
                                            </p:txEl>
                                          </p:spTgt>
                                        </p:tgtEl>
                                        <p:attrNameLst>
                                          <p:attrName>style.visibility</p:attrName>
                                        </p:attrNameLst>
                                      </p:cBhvr>
                                      <p:to>
                                        <p:strVal val="visible"/>
                                      </p:to>
                                    </p:set>
                                    <p:animEffect transition="in" filter="fade">
                                      <p:cBhvr>
                                        <p:cTn id="112" dur="500"/>
                                        <p:tgtEl>
                                          <p:spTgt spid="2228">
                                            <p:txEl>
                                              <p:pRg st="6" end="6"/>
                                            </p:txEl>
                                          </p:spTgt>
                                        </p:tgtEl>
                                      </p:cBhvr>
                                    </p:animEffect>
                                  </p:childTnLst>
                                </p:cTn>
                              </p:par>
                              <p:par>
                                <p:cTn id="113" presetID="10" presetClass="entr" presetSubtype="0" fill="hold" nodeType="withEffect">
                                  <p:stCondLst>
                                    <p:cond delay="750"/>
                                  </p:stCondLst>
                                  <p:childTnLst>
                                    <p:set>
                                      <p:cBhvr>
                                        <p:cTn id="114" dur="1" fill="hold">
                                          <p:stCondLst>
                                            <p:cond delay="0"/>
                                          </p:stCondLst>
                                        </p:cTn>
                                        <p:tgtEl>
                                          <p:spTgt spid="2228">
                                            <p:txEl>
                                              <p:pRg st="7" end="7"/>
                                            </p:txEl>
                                          </p:spTgt>
                                        </p:tgtEl>
                                        <p:attrNameLst>
                                          <p:attrName>style.visibility</p:attrName>
                                        </p:attrNameLst>
                                      </p:cBhvr>
                                      <p:to>
                                        <p:strVal val="visible"/>
                                      </p:to>
                                    </p:set>
                                    <p:animEffect transition="in" filter="fade">
                                      <p:cBhvr>
                                        <p:cTn id="115" dur="500"/>
                                        <p:tgtEl>
                                          <p:spTgt spid="2228">
                                            <p:txEl>
                                              <p:pRg st="7" end="7"/>
                                            </p:txEl>
                                          </p:spTgt>
                                        </p:tgtEl>
                                      </p:cBhvr>
                                    </p:animEffect>
                                  </p:childTnLst>
                                </p:cTn>
                              </p:par>
                              <p:par>
                                <p:cTn id="116" presetID="10" presetClass="entr" presetSubtype="0" fill="hold" nodeType="withEffect">
                                  <p:stCondLst>
                                    <p:cond delay="750"/>
                                  </p:stCondLst>
                                  <p:childTnLst>
                                    <p:set>
                                      <p:cBhvr>
                                        <p:cTn id="117" dur="1" fill="hold">
                                          <p:stCondLst>
                                            <p:cond delay="0"/>
                                          </p:stCondLst>
                                        </p:cTn>
                                        <p:tgtEl>
                                          <p:spTgt spid="2228">
                                            <p:txEl>
                                              <p:pRg st="8" end="8"/>
                                            </p:txEl>
                                          </p:spTgt>
                                        </p:tgtEl>
                                        <p:attrNameLst>
                                          <p:attrName>style.visibility</p:attrName>
                                        </p:attrNameLst>
                                      </p:cBhvr>
                                      <p:to>
                                        <p:strVal val="visible"/>
                                      </p:to>
                                    </p:set>
                                    <p:animEffect transition="in" filter="fade">
                                      <p:cBhvr>
                                        <p:cTn id="118" dur="500"/>
                                        <p:tgtEl>
                                          <p:spTgt spid="22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2229"/>
        <p:cNvGrpSpPr/>
        <p:nvPr/>
      </p:nvGrpSpPr>
      <p:grpSpPr>
        <a:xfrm>
          <a:off x="0" y="0"/>
          <a:ext cx="0" cy="0"/>
          <a:chOff x="0" y="0"/>
          <a:chExt cx="0" cy="0"/>
        </a:xfrm>
      </p:grpSpPr>
      <p:sp>
        <p:nvSpPr>
          <p:cNvPr id="2230" name="Google Shape;2230;p42"/>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1" name="Google Shape;2231;p42"/>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32" name="Google Shape;2232;p42"/>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33" name="Google Shape;2233;p42"/>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34" name="Google Shape;2234;p42"/>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35" name="Google Shape;2235;p42"/>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236" name="Google Shape;2236;p42"/>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37" name="Google Shape;2237;p42"/>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38" name="Google Shape;2238;p42"/>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39" name="Google Shape;2239;p42"/>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40" name="Google Shape;2240;p42"/>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41" name="Google Shape;2241;p42"/>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42" name="Google Shape;2242;p42"/>
          <p:cNvSpPr txBox="1">
            <a:spLocks noGrp="1"/>
          </p:cNvSpPr>
          <p:nvPr>
            <p:ph type="body" idx="2"/>
          </p:nvPr>
        </p:nvSpPr>
        <p:spPr>
          <a:xfrm>
            <a:off x="630006" y="1341809"/>
            <a:ext cx="3382800" cy="36090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43" name="Google Shape;2243;p42"/>
          <p:cNvSpPr txBox="1">
            <a:spLocks noGrp="1"/>
          </p:cNvSpPr>
          <p:nvPr>
            <p:ph type="body" idx="3"/>
          </p:nvPr>
        </p:nvSpPr>
        <p:spPr>
          <a:xfrm>
            <a:off x="1835311" y="2592038"/>
            <a:ext cx="3382800" cy="360900"/>
          </a:xfrm>
          <a:prstGeom prst="rect">
            <a:avLst/>
          </a:prstGeom>
          <a:solidFill>
            <a:schemeClr val="accent2"/>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44" name="Google Shape;2244;p42"/>
          <p:cNvSpPr txBox="1">
            <a:spLocks noGrp="1"/>
          </p:cNvSpPr>
          <p:nvPr>
            <p:ph type="body" idx="4"/>
          </p:nvPr>
        </p:nvSpPr>
        <p:spPr>
          <a:xfrm>
            <a:off x="628015" y="1733313"/>
            <a:ext cx="5025600" cy="756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45" name="Google Shape;2245;p42"/>
          <p:cNvSpPr txBox="1">
            <a:spLocks noGrp="1"/>
          </p:cNvSpPr>
          <p:nvPr>
            <p:ph type="body" idx="5"/>
          </p:nvPr>
        </p:nvSpPr>
        <p:spPr>
          <a:xfrm>
            <a:off x="1835053" y="2967794"/>
            <a:ext cx="5023200" cy="756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46" name="Google Shape;2246;p42"/>
          <p:cNvSpPr txBox="1">
            <a:spLocks noGrp="1"/>
          </p:cNvSpPr>
          <p:nvPr>
            <p:ph type="body" idx="6"/>
          </p:nvPr>
        </p:nvSpPr>
        <p:spPr>
          <a:xfrm>
            <a:off x="2879667" y="3852178"/>
            <a:ext cx="3382800" cy="360900"/>
          </a:xfrm>
          <a:prstGeom prst="rect">
            <a:avLst/>
          </a:prstGeom>
          <a:solidFill>
            <a:schemeClr val="accent3"/>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47" name="Google Shape;2247;p42"/>
          <p:cNvSpPr txBox="1">
            <a:spLocks noGrp="1"/>
          </p:cNvSpPr>
          <p:nvPr>
            <p:ph type="body" idx="7"/>
          </p:nvPr>
        </p:nvSpPr>
        <p:spPr>
          <a:xfrm>
            <a:off x="2879260" y="4227934"/>
            <a:ext cx="5023200" cy="756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34"/>
                                        </p:tgtEl>
                                        <p:attrNameLst>
                                          <p:attrName>style.visibility</p:attrName>
                                        </p:attrNameLst>
                                      </p:cBhvr>
                                      <p:to>
                                        <p:strVal val="visible"/>
                                      </p:to>
                                    </p:set>
                                    <p:anim calcmode="lin" valueType="num">
                                      <p:cBhvr additive="base">
                                        <p:cTn id="7" dur="500"/>
                                        <p:tgtEl>
                                          <p:spTgt spid="223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33"/>
                                        </p:tgtEl>
                                        <p:attrNameLst>
                                          <p:attrName>style.visibility</p:attrName>
                                        </p:attrNameLst>
                                      </p:cBhvr>
                                      <p:to>
                                        <p:strVal val="visible"/>
                                      </p:to>
                                    </p:set>
                                    <p:anim calcmode="lin" valueType="num">
                                      <p:cBhvr additive="base">
                                        <p:cTn id="10" dur="500"/>
                                        <p:tgtEl>
                                          <p:spTgt spid="2233"/>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31"/>
                                        </p:tgtEl>
                                        <p:attrNameLst>
                                          <p:attrName>style.visibility</p:attrName>
                                        </p:attrNameLst>
                                      </p:cBhvr>
                                      <p:to>
                                        <p:strVal val="visible"/>
                                      </p:to>
                                    </p:set>
                                    <p:anim calcmode="lin" valueType="num">
                                      <p:cBhvr additive="base">
                                        <p:cTn id="13" dur="500"/>
                                        <p:tgtEl>
                                          <p:spTgt spid="223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32"/>
                                        </p:tgtEl>
                                        <p:attrNameLst>
                                          <p:attrName>style.visibility</p:attrName>
                                        </p:attrNameLst>
                                      </p:cBhvr>
                                      <p:to>
                                        <p:strVal val="visible"/>
                                      </p:to>
                                    </p:set>
                                    <p:anim calcmode="lin" valueType="num">
                                      <p:cBhvr additive="base">
                                        <p:cTn id="16" dur="500"/>
                                        <p:tgtEl>
                                          <p:spTgt spid="2232"/>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35"/>
                                        </p:tgtEl>
                                        <p:attrNameLst>
                                          <p:attrName>style.visibility</p:attrName>
                                        </p:attrNameLst>
                                      </p:cBhvr>
                                      <p:to>
                                        <p:strVal val="visible"/>
                                      </p:to>
                                    </p:set>
                                    <p:anim calcmode="lin" valueType="num">
                                      <p:cBhvr additive="base">
                                        <p:cTn id="19" dur="500"/>
                                        <p:tgtEl>
                                          <p:spTgt spid="2235"/>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240"/>
                                        </p:tgtEl>
                                        <p:attrNameLst>
                                          <p:attrName>style.visibility</p:attrName>
                                        </p:attrNameLst>
                                      </p:cBhvr>
                                      <p:to>
                                        <p:strVal val="visible"/>
                                      </p:to>
                                    </p:set>
                                    <p:anim calcmode="lin" valueType="num">
                                      <p:cBhvr additive="base">
                                        <p:cTn id="22" dur="500"/>
                                        <p:tgtEl>
                                          <p:spTgt spid="224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239"/>
                                        </p:tgtEl>
                                        <p:attrNameLst>
                                          <p:attrName>style.visibility</p:attrName>
                                        </p:attrNameLst>
                                      </p:cBhvr>
                                      <p:to>
                                        <p:strVal val="visible"/>
                                      </p:to>
                                    </p:set>
                                    <p:anim calcmode="lin" valueType="num">
                                      <p:cBhvr additive="base">
                                        <p:cTn id="25" dur="500"/>
                                        <p:tgtEl>
                                          <p:spTgt spid="2239"/>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38"/>
                                        </p:tgtEl>
                                        <p:attrNameLst>
                                          <p:attrName>style.visibility</p:attrName>
                                        </p:attrNameLst>
                                      </p:cBhvr>
                                      <p:to>
                                        <p:strVal val="visible"/>
                                      </p:to>
                                    </p:set>
                                    <p:anim calcmode="lin" valueType="num">
                                      <p:cBhvr additive="base">
                                        <p:cTn id="28" dur="500"/>
                                        <p:tgtEl>
                                          <p:spTgt spid="2238"/>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241"/>
                                        </p:tgtEl>
                                        <p:attrNameLst>
                                          <p:attrName>style.visibility</p:attrName>
                                        </p:attrNameLst>
                                      </p:cBhvr>
                                      <p:to>
                                        <p:strVal val="visible"/>
                                      </p:to>
                                    </p:set>
                                    <p:anim calcmode="lin" valueType="num">
                                      <p:cBhvr additive="base">
                                        <p:cTn id="31" dur="500"/>
                                        <p:tgtEl>
                                          <p:spTgt spid="224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237"/>
                                        </p:tgtEl>
                                        <p:attrNameLst>
                                          <p:attrName>style.visibility</p:attrName>
                                        </p:attrNameLst>
                                      </p:cBhvr>
                                      <p:to>
                                        <p:strVal val="visible"/>
                                      </p:to>
                                    </p:set>
                                    <p:animEffect transition="in" filter="fade">
                                      <p:cBhvr>
                                        <p:cTn id="34" dur="500"/>
                                        <p:tgtEl>
                                          <p:spTgt spid="2237"/>
                                        </p:tgtEl>
                                      </p:cBhvr>
                                    </p:animEffect>
                                  </p:childTnLst>
                                </p:cTn>
                              </p:par>
                              <p:par>
                                <p:cTn id="35" presetID="10" presetClass="entr" presetSubtype="0" fill="hold" nodeType="withEffect">
                                  <p:stCondLst>
                                    <p:cond delay="250"/>
                                  </p:stCondLst>
                                  <p:childTnLst>
                                    <p:set>
                                      <p:cBhvr>
                                        <p:cTn id="36" dur="1" fill="hold">
                                          <p:stCondLst>
                                            <p:cond delay="0"/>
                                          </p:stCondLst>
                                        </p:cTn>
                                        <p:tgtEl>
                                          <p:spTgt spid="2236">
                                            <p:txEl>
                                              <p:pRg st="0" end="0"/>
                                            </p:txEl>
                                          </p:spTgt>
                                        </p:tgtEl>
                                        <p:attrNameLst>
                                          <p:attrName>style.visibility</p:attrName>
                                        </p:attrNameLst>
                                      </p:cBhvr>
                                      <p:to>
                                        <p:strVal val="visible"/>
                                      </p:to>
                                    </p:set>
                                    <p:animEffect transition="in" filter="fade">
                                      <p:cBhvr>
                                        <p:cTn id="37" dur="500"/>
                                        <p:tgtEl>
                                          <p:spTgt spid="2236">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236">
                                            <p:txEl>
                                              <p:pRg st="1" end="1"/>
                                            </p:txEl>
                                          </p:spTgt>
                                        </p:tgtEl>
                                        <p:attrNameLst>
                                          <p:attrName>style.visibility</p:attrName>
                                        </p:attrNameLst>
                                      </p:cBhvr>
                                      <p:to>
                                        <p:strVal val="visible"/>
                                      </p:to>
                                    </p:set>
                                    <p:animEffect transition="in" filter="fade">
                                      <p:cBhvr>
                                        <p:cTn id="40" dur="500"/>
                                        <p:tgtEl>
                                          <p:spTgt spid="2236">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236">
                                            <p:txEl>
                                              <p:pRg st="2" end="2"/>
                                            </p:txEl>
                                          </p:spTgt>
                                        </p:tgtEl>
                                        <p:attrNameLst>
                                          <p:attrName>style.visibility</p:attrName>
                                        </p:attrNameLst>
                                      </p:cBhvr>
                                      <p:to>
                                        <p:strVal val="visible"/>
                                      </p:to>
                                    </p:set>
                                    <p:animEffect transition="in" filter="fade">
                                      <p:cBhvr>
                                        <p:cTn id="43" dur="500"/>
                                        <p:tgtEl>
                                          <p:spTgt spid="2236">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236">
                                            <p:txEl>
                                              <p:pRg st="3" end="3"/>
                                            </p:txEl>
                                          </p:spTgt>
                                        </p:tgtEl>
                                        <p:attrNameLst>
                                          <p:attrName>style.visibility</p:attrName>
                                        </p:attrNameLst>
                                      </p:cBhvr>
                                      <p:to>
                                        <p:strVal val="visible"/>
                                      </p:to>
                                    </p:set>
                                    <p:animEffect transition="in" filter="fade">
                                      <p:cBhvr>
                                        <p:cTn id="46" dur="500"/>
                                        <p:tgtEl>
                                          <p:spTgt spid="2236">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236">
                                            <p:txEl>
                                              <p:pRg st="4" end="4"/>
                                            </p:txEl>
                                          </p:spTgt>
                                        </p:tgtEl>
                                        <p:attrNameLst>
                                          <p:attrName>style.visibility</p:attrName>
                                        </p:attrNameLst>
                                      </p:cBhvr>
                                      <p:to>
                                        <p:strVal val="visible"/>
                                      </p:to>
                                    </p:set>
                                    <p:animEffect transition="in" filter="fade">
                                      <p:cBhvr>
                                        <p:cTn id="49" dur="500"/>
                                        <p:tgtEl>
                                          <p:spTgt spid="2236">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236">
                                            <p:txEl>
                                              <p:pRg st="5" end="5"/>
                                            </p:txEl>
                                          </p:spTgt>
                                        </p:tgtEl>
                                        <p:attrNameLst>
                                          <p:attrName>style.visibility</p:attrName>
                                        </p:attrNameLst>
                                      </p:cBhvr>
                                      <p:to>
                                        <p:strVal val="visible"/>
                                      </p:to>
                                    </p:set>
                                    <p:animEffect transition="in" filter="fade">
                                      <p:cBhvr>
                                        <p:cTn id="52" dur="500"/>
                                        <p:tgtEl>
                                          <p:spTgt spid="2236">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236">
                                            <p:txEl>
                                              <p:pRg st="6" end="6"/>
                                            </p:txEl>
                                          </p:spTgt>
                                        </p:tgtEl>
                                        <p:attrNameLst>
                                          <p:attrName>style.visibility</p:attrName>
                                        </p:attrNameLst>
                                      </p:cBhvr>
                                      <p:to>
                                        <p:strVal val="visible"/>
                                      </p:to>
                                    </p:set>
                                    <p:animEffect transition="in" filter="fade">
                                      <p:cBhvr>
                                        <p:cTn id="55" dur="500"/>
                                        <p:tgtEl>
                                          <p:spTgt spid="2236">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236">
                                            <p:txEl>
                                              <p:pRg st="7" end="7"/>
                                            </p:txEl>
                                          </p:spTgt>
                                        </p:tgtEl>
                                        <p:attrNameLst>
                                          <p:attrName>style.visibility</p:attrName>
                                        </p:attrNameLst>
                                      </p:cBhvr>
                                      <p:to>
                                        <p:strVal val="visible"/>
                                      </p:to>
                                    </p:set>
                                    <p:animEffect transition="in" filter="fade">
                                      <p:cBhvr>
                                        <p:cTn id="58" dur="500"/>
                                        <p:tgtEl>
                                          <p:spTgt spid="2236">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236">
                                            <p:txEl>
                                              <p:pRg st="8" end="8"/>
                                            </p:txEl>
                                          </p:spTgt>
                                        </p:tgtEl>
                                        <p:attrNameLst>
                                          <p:attrName>style.visibility</p:attrName>
                                        </p:attrNameLst>
                                      </p:cBhvr>
                                      <p:to>
                                        <p:strVal val="visible"/>
                                      </p:to>
                                    </p:set>
                                    <p:animEffect transition="in" filter="fade">
                                      <p:cBhvr>
                                        <p:cTn id="61" dur="500"/>
                                        <p:tgtEl>
                                          <p:spTgt spid="2236">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230"/>
                                        </p:tgtEl>
                                        <p:attrNameLst>
                                          <p:attrName>style.visibility</p:attrName>
                                        </p:attrNameLst>
                                      </p:cBhvr>
                                      <p:to>
                                        <p:strVal val="visible"/>
                                      </p:to>
                                    </p:set>
                                    <p:animEffect transition="in" filter="fade">
                                      <p:cBhvr>
                                        <p:cTn id="64" dur="500"/>
                                        <p:tgtEl>
                                          <p:spTgt spid="2230"/>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242">
                                            <p:txEl>
                                              <p:pRg st="0" end="0"/>
                                            </p:txEl>
                                          </p:spTgt>
                                        </p:tgtEl>
                                        <p:attrNameLst>
                                          <p:attrName>style.visibility</p:attrName>
                                        </p:attrNameLst>
                                      </p:cBhvr>
                                      <p:to>
                                        <p:strVal val="visible"/>
                                      </p:to>
                                    </p:set>
                                    <p:animEffect transition="in" filter="fade">
                                      <p:cBhvr>
                                        <p:cTn id="68" dur="500"/>
                                        <p:tgtEl>
                                          <p:spTgt spid="2242">
                                            <p:txEl>
                                              <p:pRg st="0" end="0"/>
                                            </p:txEl>
                                          </p:spTgt>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242">
                                            <p:txEl>
                                              <p:pRg st="1" end="1"/>
                                            </p:txEl>
                                          </p:spTgt>
                                        </p:tgtEl>
                                        <p:attrNameLst>
                                          <p:attrName>style.visibility</p:attrName>
                                        </p:attrNameLst>
                                      </p:cBhvr>
                                      <p:to>
                                        <p:strVal val="visible"/>
                                      </p:to>
                                    </p:set>
                                    <p:animEffect transition="in" filter="fade">
                                      <p:cBhvr>
                                        <p:cTn id="72" dur="500"/>
                                        <p:tgtEl>
                                          <p:spTgt spid="2242">
                                            <p:txEl>
                                              <p:pRg st="1" end="1"/>
                                            </p:txEl>
                                          </p:spTgt>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2242">
                                            <p:txEl>
                                              <p:pRg st="2" end="2"/>
                                            </p:txEl>
                                          </p:spTgt>
                                        </p:tgtEl>
                                        <p:attrNameLst>
                                          <p:attrName>style.visibility</p:attrName>
                                        </p:attrNameLst>
                                      </p:cBhvr>
                                      <p:to>
                                        <p:strVal val="visible"/>
                                      </p:to>
                                    </p:set>
                                    <p:animEffect transition="in" filter="fade">
                                      <p:cBhvr>
                                        <p:cTn id="76" dur="500"/>
                                        <p:tgtEl>
                                          <p:spTgt spid="2242">
                                            <p:txEl>
                                              <p:pRg st="2" end="2"/>
                                            </p:txEl>
                                          </p:spTgt>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2242">
                                            <p:txEl>
                                              <p:pRg st="3" end="3"/>
                                            </p:txEl>
                                          </p:spTgt>
                                        </p:tgtEl>
                                        <p:attrNameLst>
                                          <p:attrName>style.visibility</p:attrName>
                                        </p:attrNameLst>
                                      </p:cBhvr>
                                      <p:to>
                                        <p:strVal val="visible"/>
                                      </p:to>
                                    </p:set>
                                    <p:animEffect transition="in" filter="fade">
                                      <p:cBhvr>
                                        <p:cTn id="80" dur="500"/>
                                        <p:tgtEl>
                                          <p:spTgt spid="2242">
                                            <p:txEl>
                                              <p:pRg st="3" end="3"/>
                                            </p:txEl>
                                          </p:spTgt>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242">
                                            <p:txEl>
                                              <p:pRg st="4" end="4"/>
                                            </p:txEl>
                                          </p:spTgt>
                                        </p:tgtEl>
                                        <p:attrNameLst>
                                          <p:attrName>style.visibility</p:attrName>
                                        </p:attrNameLst>
                                      </p:cBhvr>
                                      <p:to>
                                        <p:strVal val="visible"/>
                                      </p:to>
                                    </p:set>
                                    <p:animEffect transition="in" filter="fade">
                                      <p:cBhvr>
                                        <p:cTn id="84" dur="500"/>
                                        <p:tgtEl>
                                          <p:spTgt spid="2242">
                                            <p:txEl>
                                              <p:pRg st="4" end="4"/>
                                            </p:txEl>
                                          </p:spTgt>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2242">
                                            <p:txEl>
                                              <p:pRg st="5" end="5"/>
                                            </p:txEl>
                                          </p:spTgt>
                                        </p:tgtEl>
                                        <p:attrNameLst>
                                          <p:attrName>style.visibility</p:attrName>
                                        </p:attrNameLst>
                                      </p:cBhvr>
                                      <p:to>
                                        <p:strVal val="visible"/>
                                      </p:to>
                                    </p:set>
                                    <p:animEffect transition="in" filter="fade">
                                      <p:cBhvr>
                                        <p:cTn id="88" dur="500"/>
                                        <p:tgtEl>
                                          <p:spTgt spid="2242">
                                            <p:txEl>
                                              <p:pRg st="5" end="5"/>
                                            </p:txEl>
                                          </p:spTgt>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2242">
                                            <p:txEl>
                                              <p:pRg st="6" end="6"/>
                                            </p:txEl>
                                          </p:spTgt>
                                        </p:tgtEl>
                                        <p:attrNameLst>
                                          <p:attrName>style.visibility</p:attrName>
                                        </p:attrNameLst>
                                      </p:cBhvr>
                                      <p:to>
                                        <p:strVal val="visible"/>
                                      </p:to>
                                    </p:set>
                                    <p:animEffect transition="in" filter="fade">
                                      <p:cBhvr>
                                        <p:cTn id="92" dur="500"/>
                                        <p:tgtEl>
                                          <p:spTgt spid="2242">
                                            <p:txEl>
                                              <p:pRg st="6" end="6"/>
                                            </p:txEl>
                                          </p:spTgt>
                                        </p:tgtEl>
                                      </p:cBhvr>
                                    </p:animEffect>
                                  </p:childTnLst>
                                </p:cTn>
                              </p:par>
                            </p:childTnLst>
                          </p:cTn>
                        </p:par>
                        <p:par>
                          <p:cTn id="93" fill="hold">
                            <p:stCondLst>
                              <p:cond delay="4000"/>
                            </p:stCondLst>
                            <p:childTnLst>
                              <p:par>
                                <p:cTn id="94" presetID="10" presetClass="entr" presetSubtype="0" fill="hold" nodeType="afterEffect">
                                  <p:stCondLst>
                                    <p:cond delay="0"/>
                                  </p:stCondLst>
                                  <p:childTnLst>
                                    <p:set>
                                      <p:cBhvr>
                                        <p:cTn id="95" dur="1" fill="hold">
                                          <p:stCondLst>
                                            <p:cond delay="0"/>
                                          </p:stCondLst>
                                        </p:cTn>
                                        <p:tgtEl>
                                          <p:spTgt spid="2242">
                                            <p:txEl>
                                              <p:pRg st="7" end="7"/>
                                            </p:txEl>
                                          </p:spTgt>
                                        </p:tgtEl>
                                        <p:attrNameLst>
                                          <p:attrName>style.visibility</p:attrName>
                                        </p:attrNameLst>
                                      </p:cBhvr>
                                      <p:to>
                                        <p:strVal val="visible"/>
                                      </p:to>
                                    </p:set>
                                    <p:animEffect transition="in" filter="fade">
                                      <p:cBhvr>
                                        <p:cTn id="96" dur="500"/>
                                        <p:tgtEl>
                                          <p:spTgt spid="2242">
                                            <p:txEl>
                                              <p:pRg st="7" end="7"/>
                                            </p:txEl>
                                          </p:spTgt>
                                        </p:tgtEl>
                                      </p:cBhvr>
                                    </p:animEffect>
                                  </p:childTnLst>
                                </p:cTn>
                              </p:par>
                            </p:childTnLst>
                          </p:cTn>
                        </p:par>
                        <p:par>
                          <p:cTn id="97" fill="hold">
                            <p:stCondLst>
                              <p:cond delay="4500"/>
                            </p:stCondLst>
                            <p:childTnLst>
                              <p:par>
                                <p:cTn id="98" presetID="10" presetClass="entr" presetSubtype="0" fill="hold" nodeType="afterEffect">
                                  <p:stCondLst>
                                    <p:cond delay="0"/>
                                  </p:stCondLst>
                                  <p:childTnLst>
                                    <p:set>
                                      <p:cBhvr>
                                        <p:cTn id="99" dur="1" fill="hold">
                                          <p:stCondLst>
                                            <p:cond delay="0"/>
                                          </p:stCondLst>
                                        </p:cTn>
                                        <p:tgtEl>
                                          <p:spTgt spid="2242">
                                            <p:txEl>
                                              <p:pRg st="8" end="8"/>
                                            </p:txEl>
                                          </p:spTgt>
                                        </p:tgtEl>
                                        <p:attrNameLst>
                                          <p:attrName>style.visibility</p:attrName>
                                        </p:attrNameLst>
                                      </p:cBhvr>
                                      <p:to>
                                        <p:strVal val="visible"/>
                                      </p:to>
                                    </p:set>
                                    <p:animEffect transition="in" filter="fade">
                                      <p:cBhvr>
                                        <p:cTn id="100" dur="500"/>
                                        <p:tgtEl>
                                          <p:spTgt spid="2242">
                                            <p:txEl>
                                              <p:pRg st="8" end="8"/>
                                            </p:txEl>
                                          </p:spTgt>
                                        </p:tgtEl>
                                      </p:cBhvr>
                                    </p:animEffect>
                                  </p:childTnLst>
                                </p:cTn>
                              </p:par>
                            </p:childTnLst>
                          </p:cTn>
                        </p:par>
                        <p:par>
                          <p:cTn id="101" fill="hold">
                            <p:stCondLst>
                              <p:cond delay="5000"/>
                            </p:stCondLst>
                            <p:childTnLst>
                              <p:par>
                                <p:cTn id="102" presetID="10" presetClass="entr" presetSubtype="0" fill="hold" nodeType="afterEffect">
                                  <p:stCondLst>
                                    <p:cond delay="0"/>
                                  </p:stCondLst>
                                  <p:childTnLst>
                                    <p:set>
                                      <p:cBhvr>
                                        <p:cTn id="103" dur="1" fill="hold">
                                          <p:stCondLst>
                                            <p:cond delay="0"/>
                                          </p:stCondLst>
                                        </p:cTn>
                                        <p:tgtEl>
                                          <p:spTgt spid="2244">
                                            <p:txEl>
                                              <p:pRg st="0" end="0"/>
                                            </p:txEl>
                                          </p:spTgt>
                                        </p:tgtEl>
                                        <p:attrNameLst>
                                          <p:attrName>style.visibility</p:attrName>
                                        </p:attrNameLst>
                                      </p:cBhvr>
                                      <p:to>
                                        <p:strVal val="visible"/>
                                      </p:to>
                                    </p:set>
                                    <p:animEffect transition="in" filter="fade">
                                      <p:cBhvr>
                                        <p:cTn id="104" dur="500"/>
                                        <p:tgtEl>
                                          <p:spTgt spid="2244">
                                            <p:txEl>
                                              <p:pRg st="0" end="0"/>
                                            </p:txEl>
                                          </p:spTgt>
                                        </p:tgtEl>
                                      </p:cBhvr>
                                    </p:animEffect>
                                  </p:childTnLst>
                                </p:cTn>
                              </p:par>
                            </p:childTnLst>
                          </p:cTn>
                        </p:par>
                        <p:par>
                          <p:cTn id="105" fill="hold">
                            <p:stCondLst>
                              <p:cond delay="5500"/>
                            </p:stCondLst>
                            <p:childTnLst>
                              <p:par>
                                <p:cTn id="106" presetID="10" presetClass="entr" presetSubtype="0" fill="hold" nodeType="afterEffect">
                                  <p:stCondLst>
                                    <p:cond delay="0"/>
                                  </p:stCondLst>
                                  <p:childTnLst>
                                    <p:set>
                                      <p:cBhvr>
                                        <p:cTn id="107" dur="1" fill="hold">
                                          <p:stCondLst>
                                            <p:cond delay="0"/>
                                          </p:stCondLst>
                                        </p:cTn>
                                        <p:tgtEl>
                                          <p:spTgt spid="2244">
                                            <p:txEl>
                                              <p:pRg st="1" end="1"/>
                                            </p:txEl>
                                          </p:spTgt>
                                        </p:tgtEl>
                                        <p:attrNameLst>
                                          <p:attrName>style.visibility</p:attrName>
                                        </p:attrNameLst>
                                      </p:cBhvr>
                                      <p:to>
                                        <p:strVal val="visible"/>
                                      </p:to>
                                    </p:set>
                                    <p:animEffect transition="in" filter="fade">
                                      <p:cBhvr>
                                        <p:cTn id="108" dur="500"/>
                                        <p:tgtEl>
                                          <p:spTgt spid="2244">
                                            <p:txEl>
                                              <p:pRg st="1" end="1"/>
                                            </p:txEl>
                                          </p:spTgt>
                                        </p:tgtEl>
                                      </p:cBhvr>
                                    </p:animEffect>
                                  </p:childTnLst>
                                </p:cTn>
                              </p:par>
                            </p:childTnLst>
                          </p:cTn>
                        </p:par>
                        <p:par>
                          <p:cTn id="109" fill="hold">
                            <p:stCondLst>
                              <p:cond delay="6000"/>
                            </p:stCondLst>
                            <p:childTnLst>
                              <p:par>
                                <p:cTn id="110" presetID="10" presetClass="entr" presetSubtype="0" fill="hold" nodeType="afterEffect">
                                  <p:stCondLst>
                                    <p:cond delay="0"/>
                                  </p:stCondLst>
                                  <p:childTnLst>
                                    <p:set>
                                      <p:cBhvr>
                                        <p:cTn id="111" dur="1" fill="hold">
                                          <p:stCondLst>
                                            <p:cond delay="0"/>
                                          </p:stCondLst>
                                        </p:cTn>
                                        <p:tgtEl>
                                          <p:spTgt spid="2244">
                                            <p:txEl>
                                              <p:pRg st="2" end="2"/>
                                            </p:txEl>
                                          </p:spTgt>
                                        </p:tgtEl>
                                        <p:attrNameLst>
                                          <p:attrName>style.visibility</p:attrName>
                                        </p:attrNameLst>
                                      </p:cBhvr>
                                      <p:to>
                                        <p:strVal val="visible"/>
                                      </p:to>
                                    </p:set>
                                    <p:animEffect transition="in" filter="fade">
                                      <p:cBhvr>
                                        <p:cTn id="112" dur="500"/>
                                        <p:tgtEl>
                                          <p:spTgt spid="2244">
                                            <p:txEl>
                                              <p:pRg st="2" end="2"/>
                                            </p:txEl>
                                          </p:spTgt>
                                        </p:tgtEl>
                                      </p:cBhvr>
                                    </p:animEffect>
                                  </p:childTnLst>
                                </p:cTn>
                              </p:par>
                            </p:childTnLst>
                          </p:cTn>
                        </p:par>
                        <p:par>
                          <p:cTn id="113" fill="hold">
                            <p:stCondLst>
                              <p:cond delay="6500"/>
                            </p:stCondLst>
                            <p:childTnLst>
                              <p:par>
                                <p:cTn id="114" presetID="10" presetClass="entr" presetSubtype="0" fill="hold" nodeType="afterEffect">
                                  <p:stCondLst>
                                    <p:cond delay="0"/>
                                  </p:stCondLst>
                                  <p:childTnLst>
                                    <p:set>
                                      <p:cBhvr>
                                        <p:cTn id="115" dur="1" fill="hold">
                                          <p:stCondLst>
                                            <p:cond delay="0"/>
                                          </p:stCondLst>
                                        </p:cTn>
                                        <p:tgtEl>
                                          <p:spTgt spid="2244">
                                            <p:txEl>
                                              <p:pRg st="3" end="3"/>
                                            </p:txEl>
                                          </p:spTgt>
                                        </p:tgtEl>
                                        <p:attrNameLst>
                                          <p:attrName>style.visibility</p:attrName>
                                        </p:attrNameLst>
                                      </p:cBhvr>
                                      <p:to>
                                        <p:strVal val="visible"/>
                                      </p:to>
                                    </p:set>
                                    <p:animEffect transition="in" filter="fade">
                                      <p:cBhvr>
                                        <p:cTn id="116" dur="500"/>
                                        <p:tgtEl>
                                          <p:spTgt spid="2244">
                                            <p:txEl>
                                              <p:pRg st="3" end="3"/>
                                            </p:txEl>
                                          </p:spTgt>
                                        </p:tgtEl>
                                      </p:cBhvr>
                                    </p:animEffect>
                                  </p:childTnLst>
                                </p:cTn>
                              </p:par>
                            </p:childTnLst>
                          </p:cTn>
                        </p:par>
                        <p:par>
                          <p:cTn id="117" fill="hold">
                            <p:stCondLst>
                              <p:cond delay="7000"/>
                            </p:stCondLst>
                            <p:childTnLst>
                              <p:par>
                                <p:cTn id="118" presetID="10" presetClass="entr" presetSubtype="0" fill="hold" nodeType="afterEffect">
                                  <p:stCondLst>
                                    <p:cond delay="0"/>
                                  </p:stCondLst>
                                  <p:childTnLst>
                                    <p:set>
                                      <p:cBhvr>
                                        <p:cTn id="119" dur="1" fill="hold">
                                          <p:stCondLst>
                                            <p:cond delay="0"/>
                                          </p:stCondLst>
                                        </p:cTn>
                                        <p:tgtEl>
                                          <p:spTgt spid="2244">
                                            <p:txEl>
                                              <p:pRg st="4" end="4"/>
                                            </p:txEl>
                                          </p:spTgt>
                                        </p:tgtEl>
                                        <p:attrNameLst>
                                          <p:attrName>style.visibility</p:attrName>
                                        </p:attrNameLst>
                                      </p:cBhvr>
                                      <p:to>
                                        <p:strVal val="visible"/>
                                      </p:to>
                                    </p:set>
                                    <p:animEffect transition="in" filter="fade">
                                      <p:cBhvr>
                                        <p:cTn id="120" dur="500"/>
                                        <p:tgtEl>
                                          <p:spTgt spid="2244">
                                            <p:txEl>
                                              <p:pRg st="4" end="4"/>
                                            </p:txEl>
                                          </p:spTgt>
                                        </p:tgtEl>
                                      </p:cBhvr>
                                    </p:animEffect>
                                  </p:childTnLst>
                                </p:cTn>
                              </p:par>
                            </p:childTnLst>
                          </p:cTn>
                        </p:par>
                        <p:par>
                          <p:cTn id="121" fill="hold">
                            <p:stCondLst>
                              <p:cond delay="7500"/>
                            </p:stCondLst>
                            <p:childTnLst>
                              <p:par>
                                <p:cTn id="122" presetID="10" presetClass="entr" presetSubtype="0" fill="hold" nodeType="afterEffect">
                                  <p:stCondLst>
                                    <p:cond delay="0"/>
                                  </p:stCondLst>
                                  <p:childTnLst>
                                    <p:set>
                                      <p:cBhvr>
                                        <p:cTn id="123" dur="1" fill="hold">
                                          <p:stCondLst>
                                            <p:cond delay="0"/>
                                          </p:stCondLst>
                                        </p:cTn>
                                        <p:tgtEl>
                                          <p:spTgt spid="2244">
                                            <p:txEl>
                                              <p:pRg st="5" end="5"/>
                                            </p:txEl>
                                          </p:spTgt>
                                        </p:tgtEl>
                                        <p:attrNameLst>
                                          <p:attrName>style.visibility</p:attrName>
                                        </p:attrNameLst>
                                      </p:cBhvr>
                                      <p:to>
                                        <p:strVal val="visible"/>
                                      </p:to>
                                    </p:set>
                                    <p:animEffect transition="in" filter="fade">
                                      <p:cBhvr>
                                        <p:cTn id="124" dur="500"/>
                                        <p:tgtEl>
                                          <p:spTgt spid="2244">
                                            <p:txEl>
                                              <p:pRg st="5" end="5"/>
                                            </p:txEl>
                                          </p:spTgt>
                                        </p:tgtEl>
                                      </p:cBhvr>
                                    </p:animEffect>
                                  </p:childTnLst>
                                </p:cTn>
                              </p:par>
                            </p:childTnLst>
                          </p:cTn>
                        </p:par>
                        <p:par>
                          <p:cTn id="125" fill="hold">
                            <p:stCondLst>
                              <p:cond delay="8000"/>
                            </p:stCondLst>
                            <p:childTnLst>
                              <p:par>
                                <p:cTn id="126" presetID="10" presetClass="entr" presetSubtype="0" fill="hold" nodeType="afterEffect">
                                  <p:stCondLst>
                                    <p:cond delay="0"/>
                                  </p:stCondLst>
                                  <p:childTnLst>
                                    <p:set>
                                      <p:cBhvr>
                                        <p:cTn id="127" dur="1" fill="hold">
                                          <p:stCondLst>
                                            <p:cond delay="0"/>
                                          </p:stCondLst>
                                        </p:cTn>
                                        <p:tgtEl>
                                          <p:spTgt spid="2244">
                                            <p:txEl>
                                              <p:pRg st="6" end="6"/>
                                            </p:txEl>
                                          </p:spTgt>
                                        </p:tgtEl>
                                        <p:attrNameLst>
                                          <p:attrName>style.visibility</p:attrName>
                                        </p:attrNameLst>
                                      </p:cBhvr>
                                      <p:to>
                                        <p:strVal val="visible"/>
                                      </p:to>
                                    </p:set>
                                    <p:animEffect transition="in" filter="fade">
                                      <p:cBhvr>
                                        <p:cTn id="128" dur="500"/>
                                        <p:tgtEl>
                                          <p:spTgt spid="2244">
                                            <p:txEl>
                                              <p:pRg st="6" end="6"/>
                                            </p:txEl>
                                          </p:spTgt>
                                        </p:tgtEl>
                                      </p:cBhvr>
                                    </p:animEffect>
                                  </p:childTnLst>
                                </p:cTn>
                              </p:par>
                            </p:childTnLst>
                          </p:cTn>
                        </p:par>
                        <p:par>
                          <p:cTn id="129" fill="hold">
                            <p:stCondLst>
                              <p:cond delay="8500"/>
                            </p:stCondLst>
                            <p:childTnLst>
                              <p:par>
                                <p:cTn id="130" presetID="10" presetClass="entr" presetSubtype="0" fill="hold" nodeType="afterEffect">
                                  <p:stCondLst>
                                    <p:cond delay="0"/>
                                  </p:stCondLst>
                                  <p:childTnLst>
                                    <p:set>
                                      <p:cBhvr>
                                        <p:cTn id="131" dur="1" fill="hold">
                                          <p:stCondLst>
                                            <p:cond delay="0"/>
                                          </p:stCondLst>
                                        </p:cTn>
                                        <p:tgtEl>
                                          <p:spTgt spid="2244">
                                            <p:txEl>
                                              <p:pRg st="7" end="7"/>
                                            </p:txEl>
                                          </p:spTgt>
                                        </p:tgtEl>
                                        <p:attrNameLst>
                                          <p:attrName>style.visibility</p:attrName>
                                        </p:attrNameLst>
                                      </p:cBhvr>
                                      <p:to>
                                        <p:strVal val="visible"/>
                                      </p:to>
                                    </p:set>
                                    <p:animEffect transition="in" filter="fade">
                                      <p:cBhvr>
                                        <p:cTn id="132" dur="500"/>
                                        <p:tgtEl>
                                          <p:spTgt spid="2244">
                                            <p:txEl>
                                              <p:pRg st="7" end="7"/>
                                            </p:txEl>
                                          </p:spTgt>
                                        </p:tgtEl>
                                      </p:cBhvr>
                                    </p:animEffect>
                                  </p:childTnLst>
                                </p:cTn>
                              </p:par>
                            </p:childTnLst>
                          </p:cTn>
                        </p:par>
                        <p:par>
                          <p:cTn id="133" fill="hold">
                            <p:stCondLst>
                              <p:cond delay="9000"/>
                            </p:stCondLst>
                            <p:childTnLst>
                              <p:par>
                                <p:cTn id="134" presetID="10" presetClass="entr" presetSubtype="0" fill="hold" nodeType="afterEffect">
                                  <p:stCondLst>
                                    <p:cond delay="0"/>
                                  </p:stCondLst>
                                  <p:childTnLst>
                                    <p:set>
                                      <p:cBhvr>
                                        <p:cTn id="135" dur="1" fill="hold">
                                          <p:stCondLst>
                                            <p:cond delay="0"/>
                                          </p:stCondLst>
                                        </p:cTn>
                                        <p:tgtEl>
                                          <p:spTgt spid="2244">
                                            <p:txEl>
                                              <p:pRg st="8" end="8"/>
                                            </p:txEl>
                                          </p:spTgt>
                                        </p:tgtEl>
                                        <p:attrNameLst>
                                          <p:attrName>style.visibility</p:attrName>
                                        </p:attrNameLst>
                                      </p:cBhvr>
                                      <p:to>
                                        <p:strVal val="visible"/>
                                      </p:to>
                                    </p:set>
                                    <p:animEffect transition="in" filter="fade">
                                      <p:cBhvr>
                                        <p:cTn id="136" dur="500"/>
                                        <p:tgtEl>
                                          <p:spTgt spid="2244">
                                            <p:txEl>
                                              <p:pRg st="8" end="8"/>
                                            </p:txEl>
                                          </p:spTgt>
                                        </p:tgtEl>
                                      </p:cBhvr>
                                    </p:animEffect>
                                  </p:childTnLst>
                                </p:cTn>
                              </p:par>
                            </p:childTnLst>
                          </p:cTn>
                        </p:par>
                        <p:par>
                          <p:cTn id="137" fill="hold">
                            <p:stCondLst>
                              <p:cond delay="9500"/>
                            </p:stCondLst>
                            <p:childTnLst>
                              <p:par>
                                <p:cTn id="138" presetID="10" presetClass="entr" presetSubtype="0" fill="hold" nodeType="afterEffect">
                                  <p:stCondLst>
                                    <p:cond delay="0"/>
                                  </p:stCondLst>
                                  <p:childTnLst>
                                    <p:set>
                                      <p:cBhvr>
                                        <p:cTn id="139" dur="1" fill="hold">
                                          <p:stCondLst>
                                            <p:cond delay="0"/>
                                          </p:stCondLst>
                                        </p:cTn>
                                        <p:tgtEl>
                                          <p:spTgt spid="2243">
                                            <p:txEl>
                                              <p:pRg st="0" end="0"/>
                                            </p:txEl>
                                          </p:spTgt>
                                        </p:tgtEl>
                                        <p:attrNameLst>
                                          <p:attrName>style.visibility</p:attrName>
                                        </p:attrNameLst>
                                      </p:cBhvr>
                                      <p:to>
                                        <p:strVal val="visible"/>
                                      </p:to>
                                    </p:set>
                                    <p:animEffect transition="in" filter="fade">
                                      <p:cBhvr>
                                        <p:cTn id="140" dur="500"/>
                                        <p:tgtEl>
                                          <p:spTgt spid="2243">
                                            <p:txEl>
                                              <p:pRg st="0" end="0"/>
                                            </p:txEl>
                                          </p:spTgt>
                                        </p:tgtEl>
                                      </p:cBhvr>
                                    </p:animEffect>
                                  </p:childTnLst>
                                </p:cTn>
                              </p:par>
                            </p:childTnLst>
                          </p:cTn>
                        </p:par>
                        <p:par>
                          <p:cTn id="141" fill="hold">
                            <p:stCondLst>
                              <p:cond delay="10000"/>
                            </p:stCondLst>
                            <p:childTnLst>
                              <p:par>
                                <p:cTn id="142" presetID="10" presetClass="entr" presetSubtype="0" fill="hold" nodeType="afterEffect">
                                  <p:stCondLst>
                                    <p:cond delay="0"/>
                                  </p:stCondLst>
                                  <p:childTnLst>
                                    <p:set>
                                      <p:cBhvr>
                                        <p:cTn id="143" dur="1" fill="hold">
                                          <p:stCondLst>
                                            <p:cond delay="0"/>
                                          </p:stCondLst>
                                        </p:cTn>
                                        <p:tgtEl>
                                          <p:spTgt spid="2243">
                                            <p:txEl>
                                              <p:pRg st="1" end="1"/>
                                            </p:txEl>
                                          </p:spTgt>
                                        </p:tgtEl>
                                        <p:attrNameLst>
                                          <p:attrName>style.visibility</p:attrName>
                                        </p:attrNameLst>
                                      </p:cBhvr>
                                      <p:to>
                                        <p:strVal val="visible"/>
                                      </p:to>
                                    </p:set>
                                    <p:animEffect transition="in" filter="fade">
                                      <p:cBhvr>
                                        <p:cTn id="144" dur="500"/>
                                        <p:tgtEl>
                                          <p:spTgt spid="2243">
                                            <p:txEl>
                                              <p:pRg st="1" end="1"/>
                                            </p:txEl>
                                          </p:spTgt>
                                        </p:tgtEl>
                                      </p:cBhvr>
                                    </p:animEffect>
                                  </p:childTnLst>
                                </p:cTn>
                              </p:par>
                            </p:childTnLst>
                          </p:cTn>
                        </p:par>
                        <p:par>
                          <p:cTn id="145" fill="hold">
                            <p:stCondLst>
                              <p:cond delay="10500"/>
                            </p:stCondLst>
                            <p:childTnLst>
                              <p:par>
                                <p:cTn id="146" presetID="10" presetClass="entr" presetSubtype="0" fill="hold" nodeType="afterEffect">
                                  <p:stCondLst>
                                    <p:cond delay="0"/>
                                  </p:stCondLst>
                                  <p:childTnLst>
                                    <p:set>
                                      <p:cBhvr>
                                        <p:cTn id="147" dur="1" fill="hold">
                                          <p:stCondLst>
                                            <p:cond delay="0"/>
                                          </p:stCondLst>
                                        </p:cTn>
                                        <p:tgtEl>
                                          <p:spTgt spid="2243">
                                            <p:txEl>
                                              <p:pRg st="2" end="2"/>
                                            </p:txEl>
                                          </p:spTgt>
                                        </p:tgtEl>
                                        <p:attrNameLst>
                                          <p:attrName>style.visibility</p:attrName>
                                        </p:attrNameLst>
                                      </p:cBhvr>
                                      <p:to>
                                        <p:strVal val="visible"/>
                                      </p:to>
                                    </p:set>
                                    <p:animEffect transition="in" filter="fade">
                                      <p:cBhvr>
                                        <p:cTn id="148" dur="500"/>
                                        <p:tgtEl>
                                          <p:spTgt spid="2243">
                                            <p:txEl>
                                              <p:pRg st="2" end="2"/>
                                            </p:txEl>
                                          </p:spTgt>
                                        </p:tgtEl>
                                      </p:cBhvr>
                                    </p:animEffect>
                                  </p:childTnLst>
                                </p:cTn>
                              </p:par>
                            </p:childTnLst>
                          </p:cTn>
                        </p:par>
                        <p:par>
                          <p:cTn id="149" fill="hold">
                            <p:stCondLst>
                              <p:cond delay="11000"/>
                            </p:stCondLst>
                            <p:childTnLst>
                              <p:par>
                                <p:cTn id="150" presetID="10" presetClass="entr" presetSubtype="0" fill="hold" nodeType="afterEffect">
                                  <p:stCondLst>
                                    <p:cond delay="0"/>
                                  </p:stCondLst>
                                  <p:childTnLst>
                                    <p:set>
                                      <p:cBhvr>
                                        <p:cTn id="151" dur="1" fill="hold">
                                          <p:stCondLst>
                                            <p:cond delay="0"/>
                                          </p:stCondLst>
                                        </p:cTn>
                                        <p:tgtEl>
                                          <p:spTgt spid="2243">
                                            <p:txEl>
                                              <p:pRg st="3" end="3"/>
                                            </p:txEl>
                                          </p:spTgt>
                                        </p:tgtEl>
                                        <p:attrNameLst>
                                          <p:attrName>style.visibility</p:attrName>
                                        </p:attrNameLst>
                                      </p:cBhvr>
                                      <p:to>
                                        <p:strVal val="visible"/>
                                      </p:to>
                                    </p:set>
                                    <p:animEffect transition="in" filter="fade">
                                      <p:cBhvr>
                                        <p:cTn id="152" dur="500"/>
                                        <p:tgtEl>
                                          <p:spTgt spid="2243">
                                            <p:txEl>
                                              <p:pRg st="3" end="3"/>
                                            </p:txEl>
                                          </p:spTgt>
                                        </p:tgtEl>
                                      </p:cBhvr>
                                    </p:animEffect>
                                  </p:childTnLst>
                                </p:cTn>
                              </p:par>
                            </p:childTnLst>
                          </p:cTn>
                        </p:par>
                        <p:par>
                          <p:cTn id="153" fill="hold">
                            <p:stCondLst>
                              <p:cond delay="11500"/>
                            </p:stCondLst>
                            <p:childTnLst>
                              <p:par>
                                <p:cTn id="154" presetID="10" presetClass="entr" presetSubtype="0" fill="hold" nodeType="afterEffect">
                                  <p:stCondLst>
                                    <p:cond delay="0"/>
                                  </p:stCondLst>
                                  <p:childTnLst>
                                    <p:set>
                                      <p:cBhvr>
                                        <p:cTn id="155" dur="1" fill="hold">
                                          <p:stCondLst>
                                            <p:cond delay="0"/>
                                          </p:stCondLst>
                                        </p:cTn>
                                        <p:tgtEl>
                                          <p:spTgt spid="2243">
                                            <p:txEl>
                                              <p:pRg st="4" end="4"/>
                                            </p:txEl>
                                          </p:spTgt>
                                        </p:tgtEl>
                                        <p:attrNameLst>
                                          <p:attrName>style.visibility</p:attrName>
                                        </p:attrNameLst>
                                      </p:cBhvr>
                                      <p:to>
                                        <p:strVal val="visible"/>
                                      </p:to>
                                    </p:set>
                                    <p:animEffect transition="in" filter="fade">
                                      <p:cBhvr>
                                        <p:cTn id="156" dur="500"/>
                                        <p:tgtEl>
                                          <p:spTgt spid="2243">
                                            <p:txEl>
                                              <p:pRg st="4" end="4"/>
                                            </p:txEl>
                                          </p:spTgt>
                                        </p:tgtEl>
                                      </p:cBhvr>
                                    </p:animEffect>
                                  </p:childTnLst>
                                </p:cTn>
                              </p:par>
                            </p:childTnLst>
                          </p:cTn>
                        </p:par>
                        <p:par>
                          <p:cTn id="157" fill="hold">
                            <p:stCondLst>
                              <p:cond delay="12000"/>
                            </p:stCondLst>
                            <p:childTnLst>
                              <p:par>
                                <p:cTn id="158" presetID="10" presetClass="entr" presetSubtype="0" fill="hold" nodeType="afterEffect">
                                  <p:stCondLst>
                                    <p:cond delay="0"/>
                                  </p:stCondLst>
                                  <p:childTnLst>
                                    <p:set>
                                      <p:cBhvr>
                                        <p:cTn id="159" dur="1" fill="hold">
                                          <p:stCondLst>
                                            <p:cond delay="0"/>
                                          </p:stCondLst>
                                        </p:cTn>
                                        <p:tgtEl>
                                          <p:spTgt spid="2243">
                                            <p:txEl>
                                              <p:pRg st="5" end="5"/>
                                            </p:txEl>
                                          </p:spTgt>
                                        </p:tgtEl>
                                        <p:attrNameLst>
                                          <p:attrName>style.visibility</p:attrName>
                                        </p:attrNameLst>
                                      </p:cBhvr>
                                      <p:to>
                                        <p:strVal val="visible"/>
                                      </p:to>
                                    </p:set>
                                    <p:animEffect transition="in" filter="fade">
                                      <p:cBhvr>
                                        <p:cTn id="160" dur="500"/>
                                        <p:tgtEl>
                                          <p:spTgt spid="2243">
                                            <p:txEl>
                                              <p:pRg st="5" end="5"/>
                                            </p:txEl>
                                          </p:spTgt>
                                        </p:tgtEl>
                                      </p:cBhvr>
                                    </p:animEffect>
                                  </p:childTnLst>
                                </p:cTn>
                              </p:par>
                            </p:childTnLst>
                          </p:cTn>
                        </p:par>
                        <p:par>
                          <p:cTn id="161" fill="hold">
                            <p:stCondLst>
                              <p:cond delay="12500"/>
                            </p:stCondLst>
                            <p:childTnLst>
                              <p:par>
                                <p:cTn id="162" presetID="10" presetClass="entr" presetSubtype="0" fill="hold" nodeType="afterEffect">
                                  <p:stCondLst>
                                    <p:cond delay="0"/>
                                  </p:stCondLst>
                                  <p:childTnLst>
                                    <p:set>
                                      <p:cBhvr>
                                        <p:cTn id="163" dur="1" fill="hold">
                                          <p:stCondLst>
                                            <p:cond delay="0"/>
                                          </p:stCondLst>
                                        </p:cTn>
                                        <p:tgtEl>
                                          <p:spTgt spid="2243">
                                            <p:txEl>
                                              <p:pRg st="6" end="6"/>
                                            </p:txEl>
                                          </p:spTgt>
                                        </p:tgtEl>
                                        <p:attrNameLst>
                                          <p:attrName>style.visibility</p:attrName>
                                        </p:attrNameLst>
                                      </p:cBhvr>
                                      <p:to>
                                        <p:strVal val="visible"/>
                                      </p:to>
                                    </p:set>
                                    <p:animEffect transition="in" filter="fade">
                                      <p:cBhvr>
                                        <p:cTn id="164" dur="500"/>
                                        <p:tgtEl>
                                          <p:spTgt spid="2243">
                                            <p:txEl>
                                              <p:pRg st="6" end="6"/>
                                            </p:txEl>
                                          </p:spTgt>
                                        </p:tgtEl>
                                      </p:cBhvr>
                                    </p:animEffect>
                                  </p:childTnLst>
                                </p:cTn>
                              </p:par>
                            </p:childTnLst>
                          </p:cTn>
                        </p:par>
                        <p:par>
                          <p:cTn id="165" fill="hold">
                            <p:stCondLst>
                              <p:cond delay="13000"/>
                            </p:stCondLst>
                            <p:childTnLst>
                              <p:par>
                                <p:cTn id="166" presetID="10" presetClass="entr" presetSubtype="0" fill="hold" nodeType="afterEffect">
                                  <p:stCondLst>
                                    <p:cond delay="0"/>
                                  </p:stCondLst>
                                  <p:childTnLst>
                                    <p:set>
                                      <p:cBhvr>
                                        <p:cTn id="167" dur="1" fill="hold">
                                          <p:stCondLst>
                                            <p:cond delay="0"/>
                                          </p:stCondLst>
                                        </p:cTn>
                                        <p:tgtEl>
                                          <p:spTgt spid="2243">
                                            <p:txEl>
                                              <p:pRg st="7" end="7"/>
                                            </p:txEl>
                                          </p:spTgt>
                                        </p:tgtEl>
                                        <p:attrNameLst>
                                          <p:attrName>style.visibility</p:attrName>
                                        </p:attrNameLst>
                                      </p:cBhvr>
                                      <p:to>
                                        <p:strVal val="visible"/>
                                      </p:to>
                                    </p:set>
                                    <p:animEffect transition="in" filter="fade">
                                      <p:cBhvr>
                                        <p:cTn id="168" dur="500"/>
                                        <p:tgtEl>
                                          <p:spTgt spid="2243">
                                            <p:txEl>
                                              <p:pRg st="7" end="7"/>
                                            </p:txEl>
                                          </p:spTgt>
                                        </p:tgtEl>
                                      </p:cBhvr>
                                    </p:animEffect>
                                  </p:childTnLst>
                                </p:cTn>
                              </p:par>
                            </p:childTnLst>
                          </p:cTn>
                        </p:par>
                        <p:par>
                          <p:cTn id="169" fill="hold">
                            <p:stCondLst>
                              <p:cond delay="13500"/>
                            </p:stCondLst>
                            <p:childTnLst>
                              <p:par>
                                <p:cTn id="170" presetID="10" presetClass="entr" presetSubtype="0" fill="hold" nodeType="afterEffect">
                                  <p:stCondLst>
                                    <p:cond delay="0"/>
                                  </p:stCondLst>
                                  <p:childTnLst>
                                    <p:set>
                                      <p:cBhvr>
                                        <p:cTn id="171" dur="1" fill="hold">
                                          <p:stCondLst>
                                            <p:cond delay="0"/>
                                          </p:stCondLst>
                                        </p:cTn>
                                        <p:tgtEl>
                                          <p:spTgt spid="2243">
                                            <p:txEl>
                                              <p:pRg st="8" end="8"/>
                                            </p:txEl>
                                          </p:spTgt>
                                        </p:tgtEl>
                                        <p:attrNameLst>
                                          <p:attrName>style.visibility</p:attrName>
                                        </p:attrNameLst>
                                      </p:cBhvr>
                                      <p:to>
                                        <p:strVal val="visible"/>
                                      </p:to>
                                    </p:set>
                                    <p:animEffect transition="in" filter="fade">
                                      <p:cBhvr>
                                        <p:cTn id="172" dur="500"/>
                                        <p:tgtEl>
                                          <p:spTgt spid="2243">
                                            <p:txEl>
                                              <p:pRg st="8" end="8"/>
                                            </p:txEl>
                                          </p:spTgt>
                                        </p:tgtEl>
                                      </p:cBhvr>
                                    </p:animEffect>
                                  </p:childTnLst>
                                </p:cTn>
                              </p:par>
                            </p:childTnLst>
                          </p:cTn>
                        </p:par>
                        <p:par>
                          <p:cTn id="173" fill="hold">
                            <p:stCondLst>
                              <p:cond delay="14000"/>
                            </p:stCondLst>
                            <p:childTnLst>
                              <p:par>
                                <p:cTn id="174" presetID="10" presetClass="entr" presetSubtype="0" fill="hold" nodeType="afterEffect">
                                  <p:stCondLst>
                                    <p:cond delay="0"/>
                                  </p:stCondLst>
                                  <p:childTnLst>
                                    <p:set>
                                      <p:cBhvr>
                                        <p:cTn id="175" dur="1" fill="hold">
                                          <p:stCondLst>
                                            <p:cond delay="0"/>
                                          </p:stCondLst>
                                        </p:cTn>
                                        <p:tgtEl>
                                          <p:spTgt spid="2245">
                                            <p:txEl>
                                              <p:pRg st="0" end="0"/>
                                            </p:txEl>
                                          </p:spTgt>
                                        </p:tgtEl>
                                        <p:attrNameLst>
                                          <p:attrName>style.visibility</p:attrName>
                                        </p:attrNameLst>
                                      </p:cBhvr>
                                      <p:to>
                                        <p:strVal val="visible"/>
                                      </p:to>
                                    </p:set>
                                    <p:animEffect transition="in" filter="fade">
                                      <p:cBhvr>
                                        <p:cTn id="176" dur="500"/>
                                        <p:tgtEl>
                                          <p:spTgt spid="2245">
                                            <p:txEl>
                                              <p:pRg st="0" end="0"/>
                                            </p:txEl>
                                          </p:spTgt>
                                        </p:tgtEl>
                                      </p:cBhvr>
                                    </p:animEffect>
                                  </p:childTnLst>
                                </p:cTn>
                              </p:par>
                            </p:childTnLst>
                          </p:cTn>
                        </p:par>
                        <p:par>
                          <p:cTn id="177" fill="hold">
                            <p:stCondLst>
                              <p:cond delay="14500"/>
                            </p:stCondLst>
                            <p:childTnLst>
                              <p:par>
                                <p:cTn id="178" presetID="10" presetClass="entr" presetSubtype="0" fill="hold" nodeType="afterEffect">
                                  <p:stCondLst>
                                    <p:cond delay="0"/>
                                  </p:stCondLst>
                                  <p:childTnLst>
                                    <p:set>
                                      <p:cBhvr>
                                        <p:cTn id="179" dur="1" fill="hold">
                                          <p:stCondLst>
                                            <p:cond delay="0"/>
                                          </p:stCondLst>
                                        </p:cTn>
                                        <p:tgtEl>
                                          <p:spTgt spid="2245">
                                            <p:txEl>
                                              <p:pRg st="1" end="1"/>
                                            </p:txEl>
                                          </p:spTgt>
                                        </p:tgtEl>
                                        <p:attrNameLst>
                                          <p:attrName>style.visibility</p:attrName>
                                        </p:attrNameLst>
                                      </p:cBhvr>
                                      <p:to>
                                        <p:strVal val="visible"/>
                                      </p:to>
                                    </p:set>
                                    <p:animEffect transition="in" filter="fade">
                                      <p:cBhvr>
                                        <p:cTn id="180" dur="500"/>
                                        <p:tgtEl>
                                          <p:spTgt spid="2245">
                                            <p:txEl>
                                              <p:pRg st="1" end="1"/>
                                            </p:txEl>
                                          </p:spTgt>
                                        </p:tgtEl>
                                      </p:cBhvr>
                                    </p:animEffect>
                                  </p:childTnLst>
                                </p:cTn>
                              </p:par>
                            </p:childTnLst>
                          </p:cTn>
                        </p:par>
                        <p:par>
                          <p:cTn id="181" fill="hold">
                            <p:stCondLst>
                              <p:cond delay="15000"/>
                            </p:stCondLst>
                            <p:childTnLst>
                              <p:par>
                                <p:cTn id="182" presetID="10" presetClass="entr" presetSubtype="0" fill="hold" nodeType="afterEffect">
                                  <p:stCondLst>
                                    <p:cond delay="0"/>
                                  </p:stCondLst>
                                  <p:childTnLst>
                                    <p:set>
                                      <p:cBhvr>
                                        <p:cTn id="183" dur="1" fill="hold">
                                          <p:stCondLst>
                                            <p:cond delay="0"/>
                                          </p:stCondLst>
                                        </p:cTn>
                                        <p:tgtEl>
                                          <p:spTgt spid="2245">
                                            <p:txEl>
                                              <p:pRg st="2" end="2"/>
                                            </p:txEl>
                                          </p:spTgt>
                                        </p:tgtEl>
                                        <p:attrNameLst>
                                          <p:attrName>style.visibility</p:attrName>
                                        </p:attrNameLst>
                                      </p:cBhvr>
                                      <p:to>
                                        <p:strVal val="visible"/>
                                      </p:to>
                                    </p:set>
                                    <p:animEffect transition="in" filter="fade">
                                      <p:cBhvr>
                                        <p:cTn id="184" dur="500"/>
                                        <p:tgtEl>
                                          <p:spTgt spid="2245">
                                            <p:txEl>
                                              <p:pRg st="2" end="2"/>
                                            </p:txEl>
                                          </p:spTgt>
                                        </p:tgtEl>
                                      </p:cBhvr>
                                    </p:animEffect>
                                  </p:childTnLst>
                                </p:cTn>
                              </p:par>
                            </p:childTnLst>
                          </p:cTn>
                        </p:par>
                        <p:par>
                          <p:cTn id="185" fill="hold">
                            <p:stCondLst>
                              <p:cond delay="15500"/>
                            </p:stCondLst>
                            <p:childTnLst>
                              <p:par>
                                <p:cTn id="186" presetID="10" presetClass="entr" presetSubtype="0" fill="hold" nodeType="afterEffect">
                                  <p:stCondLst>
                                    <p:cond delay="0"/>
                                  </p:stCondLst>
                                  <p:childTnLst>
                                    <p:set>
                                      <p:cBhvr>
                                        <p:cTn id="187" dur="1" fill="hold">
                                          <p:stCondLst>
                                            <p:cond delay="0"/>
                                          </p:stCondLst>
                                        </p:cTn>
                                        <p:tgtEl>
                                          <p:spTgt spid="2245">
                                            <p:txEl>
                                              <p:pRg st="3" end="3"/>
                                            </p:txEl>
                                          </p:spTgt>
                                        </p:tgtEl>
                                        <p:attrNameLst>
                                          <p:attrName>style.visibility</p:attrName>
                                        </p:attrNameLst>
                                      </p:cBhvr>
                                      <p:to>
                                        <p:strVal val="visible"/>
                                      </p:to>
                                    </p:set>
                                    <p:animEffect transition="in" filter="fade">
                                      <p:cBhvr>
                                        <p:cTn id="188" dur="500"/>
                                        <p:tgtEl>
                                          <p:spTgt spid="2245">
                                            <p:txEl>
                                              <p:pRg st="3" end="3"/>
                                            </p:txEl>
                                          </p:spTgt>
                                        </p:tgtEl>
                                      </p:cBhvr>
                                    </p:animEffect>
                                  </p:childTnLst>
                                </p:cTn>
                              </p:par>
                            </p:childTnLst>
                          </p:cTn>
                        </p:par>
                        <p:par>
                          <p:cTn id="189" fill="hold">
                            <p:stCondLst>
                              <p:cond delay="16000"/>
                            </p:stCondLst>
                            <p:childTnLst>
                              <p:par>
                                <p:cTn id="190" presetID="10" presetClass="entr" presetSubtype="0" fill="hold" nodeType="afterEffect">
                                  <p:stCondLst>
                                    <p:cond delay="0"/>
                                  </p:stCondLst>
                                  <p:childTnLst>
                                    <p:set>
                                      <p:cBhvr>
                                        <p:cTn id="191" dur="1" fill="hold">
                                          <p:stCondLst>
                                            <p:cond delay="0"/>
                                          </p:stCondLst>
                                        </p:cTn>
                                        <p:tgtEl>
                                          <p:spTgt spid="2245">
                                            <p:txEl>
                                              <p:pRg st="4" end="4"/>
                                            </p:txEl>
                                          </p:spTgt>
                                        </p:tgtEl>
                                        <p:attrNameLst>
                                          <p:attrName>style.visibility</p:attrName>
                                        </p:attrNameLst>
                                      </p:cBhvr>
                                      <p:to>
                                        <p:strVal val="visible"/>
                                      </p:to>
                                    </p:set>
                                    <p:animEffect transition="in" filter="fade">
                                      <p:cBhvr>
                                        <p:cTn id="192" dur="500"/>
                                        <p:tgtEl>
                                          <p:spTgt spid="2245">
                                            <p:txEl>
                                              <p:pRg st="4" end="4"/>
                                            </p:txEl>
                                          </p:spTgt>
                                        </p:tgtEl>
                                      </p:cBhvr>
                                    </p:animEffect>
                                  </p:childTnLst>
                                </p:cTn>
                              </p:par>
                            </p:childTnLst>
                          </p:cTn>
                        </p:par>
                        <p:par>
                          <p:cTn id="193" fill="hold">
                            <p:stCondLst>
                              <p:cond delay="16500"/>
                            </p:stCondLst>
                            <p:childTnLst>
                              <p:par>
                                <p:cTn id="194" presetID="10" presetClass="entr" presetSubtype="0" fill="hold" nodeType="afterEffect">
                                  <p:stCondLst>
                                    <p:cond delay="0"/>
                                  </p:stCondLst>
                                  <p:childTnLst>
                                    <p:set>
                                      <p:cBhvr>
                                        <p:cTn id="195" dur="1" fill="hold">
                                          <p:stCondLst>
                                            <p:cond delay="0"/>
                                          </p:stCondLst>
                                        </p:cTn>
                                        <p:tgtEl>
                                          <p:spTgt spid="2245">
                                            <p:txEl>
                                              <p:pRg st="5" end="5"/>
                                            </p:txEl>
                                          </p:spTgt>
                                        </p:tgtEl>
                                        <p:attrNameLst>
                                          <p:attrName>style.visibility</p:attrName>
                                        </p:attrNameLst>
                                      </p:cBhvr>
                                      <p:to>
                                        <p:strVal val="visible"/>
                                      </p:to>
                                    </p:set>
                                    <p:animEffect transition="in" filter="fade">
                                      <p:cBhvr>
                                        <p:cTn id="196" dur="500"/>
                                        <p:tgtEl>
                                          <p:spTgt spid="2245">
                                            <p:txEl>
                                              <p:pRg st="5" end="5"/>
                                            </p:txEl>
                                          </p:spTgt>
                                        </p:tgtEl>
                                      </p:cBhvr>
                                    </p:animEffect>
                                  </p:childTnLst>
                                </p:cTn>
                              </p:par>
                            </p:childTnLst>
                          </p:cTn>
                        </p:par>
                        <p:par>
                          <p:cTn id="197" fill="hold">
                            <p:stCondLst>
                              <p:cond delay="17000"/>
                            </p:stCondLst>
                            <p:childTnLst>
                              <p:par>
                                <p:cTn id="198" presetID="10" presetClass="entr" presetSubtype="0" fill="hold" nodeType="afterEffect">
                                  <p:stCondLst>
                                    <p:cond delay="0"/>
                                  </p:stCondLst>
                                  <p:childTnLst>
                                    <p:set>
                                      <p:cBhvr>
                                        <p:cTn id="199" dur="1" fill="hold">
                                          <p:stCondLst>
                                            <p:cond delay="0"/>
                                          </p:stCondLst>
                                        </p:cTn>
                                        <p:tgtEl>
                                          <p:spTgt spid="2245">
                                            <p:txEl>
                                              <p:pRg st="6" end="6"/>
                                            </p:txEl>
                                          </p:spTgt>
                                        </p:tgtEl>
                                        <p:attrNameLst>
                                          <p:attrName>style.visibility</p:attrName>
                                        </p:attrNameLst>
                                      </p:cBhvr>
                                      <p:to>
                                        <p:strVal val="visible"/>
                                      </p:to>
                                    </p:set>
                                    <p:animEffect transition="in" filter="fade">
                                      <p:cBhvr>
                                        <p:cTn id="200" dur="500"/>
                                        <p:tgtEl>
                                          <p:spTgt spid="2245">
                                            <p:txEl>
                                              <p:pRg st="6" end="6"/>
                                            </p:txEl>
                                          </p:spTgt>
                                        </p:tgtEl>
                                      </p:cBhvr>
                                    </p:animEffect>
                                  </p:childTnLst>
                                </p:cTn>
                              </p:par>
                            </p:childTnLst>
                          </p:cTn>
                        </p:par>
                        <p:par>
                          <p:cTn id="201" fill="hold">
                            <p:stCondLst>
                              <p:cond delay="17500"/>
                            </p:stCondLst>
                            <p:childTnLst>
                              <p:par>
                                <p:cTn id="202" presetID="10" presetClass="entr" presetSubtype="0" fill="hold" nodeType="afterEffect">
                                  <p:stCondLst>
                                    <p:cond delay="0"/>
                                  </p:stCondLst>
                                  <p:childTnLst>
                                    <p:set>
                                      <p:cBhvr>
                                        <p:cTn id="203" dur="1" fill="hold">
                                          <p:stCondLst>
                                            <p:cond delay="0"/>
                                          </p:stCondLst>
                                        </p:cTn>
                                        <p:tgtEl>
                                          <p:spTgt spid="2245">
                                            <p:txEl>
                                              <p:pRg st="7" end="7"/>
                                            </p:txEl>
                                          </p:spTgt>
                                        </p:tgtEl>
                                        <p:attrNameLst>
                                          <p:attrName>style.visibility</p:attrName>
                                        </p:attrNameLst>
                                      </p:cBhvr>
                                      <p:to>
                                        <p:strVal val="visible"/>
                                      </p:to>
                                    </p:set>
                                    <p:animEffect transition="in" filter="fade">
                                      <p:cBhvr>
                                        <p:cTn id="204" dur="500"/>
                                        <p:tgtEl>
                                          <p:spTgt spid="2245">
                                            <p:txEl>
                                              <p:pRg st="7" end="7"/>
                                            </p:txEl>
                                          </p:spTgt>
                                        </p:tgtEl>
                                      </p:cBhvr>
                                    </p:animEffect>
                                  </p:childTnLst>
                                </p:cTn>
                              </p:par>
                            </p:childTnLst>
                          </p:cTn>
                        </p:par>
                        <p:par>
                          <p:cTn id="205" fill="hold">
                            <p:stCondLst>
                              <p:cond delay="18000"/>
                            </p:stCondLst>
                            <p:childTnLst>
                              <p:par>
                                <p:cTn id="206" presetID="10" presetClass="entr" presetSubtype="0" fill="hold" nodeType="afterEffect">
                                  <p:stCondLst>
                                    <p:cond delay="0"/>
                                  </p:stCondLst>
                                  <p:childTnLst>
                                    <p:set>
                                      <p:cBhvr>
                                        <p:cTn id="207" dur="1" fill="hold">
                                          <p:stCondLst>
                                            <p:cond delay="0"/>
                                          </p:stCondLst>
                                        </p:cTn>
                                        <p:tgtEl>
                                          <p:spTgt spid="2245">
                                            <p:txEl>
                                              <p:pRg st="8" end="8"/>
                                            </p:txEl>
                                          </p:spTgt>
                                        </p:tgtEl>
                                        <p:attrNameLst>
                                          <p:attrName>style.visibility</p:attrName>
                                        </p:attrNameLst>
                                      </p:cBhvr>
                                      <p:to>
                                        <p:strVal val="visible"/>
                                      </p:to>
                                    </p:set>
                                    <p:animEffect transition="in" filter="fade">
                                      <p:cBhvr>
                                        <p:cTn id="208" dur="500"/>
                                        <p:tgtEl>
                                          <p:spTgt spid="2245">
                                            <p:txEl>
                                              <p:pRg st="8" end="8"/>
                                            </p:txEl>
                                          </p:spTgt>
                                        </p:tgtEl>
                                      </p:cBhvr>
                                    </p:animEffect>
                                  </p:childTnLst>
                                </p:cTn>
                              </p:par>
                            </p:childTnLst>
                          </p:cTn>
                        </p:par>
                        <p:par>
                          <p:cTn id="209" fill="hold">
                            <p:stCondLst>
                              <p:cond delay="18500"/>
                            </p:stCondLst>
                            <p:childTnLst>
                              <p:par>
                                <p:cTn id="210" presetID="10" presetClass="entr" presetSubtype="0" fill="hold" nodeType="afterEffect">
                                  <p:stCondLst>
                                    <p:cond delay="0"/>
                                  </p:stCondLst>
                                  <p:childTnLst>
                                    <p:set>
                                      <p:cBhvr>
                                        <p:cTn id="211" dur="1" fill="hold">
                                          <p:stCondLst>
                                            <p:cond delay="0"/>
                                          </p:stCondLst>
                                        </p:cTn>
                                        <p:tgtEl>
                                          <p:spTgt spid="2246">
                                            <p:txEl>
                                              <p:pRg st="0" end="0"/>
                                            </p:txEl>
                                          </p:spTgt>
                                        </p:tgtEl>
                                        <p:attrNameLst>
                                          <p:attrName>style.visibility</p:attrName>
                                        </p:attrNameLst>
                                      </p:cBhvr>
                                      <p:to>
                                        <p:strVal val="visible"/>
                                      </p:to>
                                    </p:set>
                                    <p:animEffect transition="in" filter="fade">
                                      <p:cBhvr>
                                        <p:cTn id="212" dur="500"/>
                                        <p:tgtEl>
                                          <p:spTgt spid="2246">
                                            <p:txEl>
                                              <p:pRg st="0" end="0"/>
                                            </p:txEl>
                                          </p:spTgt>
                                        </p:tgtEl>
                                      </p:cBhvr>
                                    </p:animEffect>
                                  </p:childTnLst>
                                </p:cTn>
                              </p:par>
                            </p:childTnLst>
                          </p:cTn>
                        </p:par>
                        <p:par>
                          <p:cTn id="213" fill="hold">
                            <p:stCondLst>
                              <p:cond delay="19000"/>
                            </p:stCondLst>
                            <p:childTnLst>
                              <p:par>
                                <p:cTn id="214" presetID="10" presetClass="entr" presetSubtype="0" fill="hold" nodeType="afterEffect">
                                  <p:stCondLst>
                                    <p:cond delay="0"/>
                                  </p:stCondLst>
                                  <p:childTnLst>
                                    <p:set>
                                      <p:cBhvr>
                                        <p:cTn id="215" dur="1" fill="hold">
                                          <p:stCondLst>
                                            <p:cond delay="0"/>
                                          </p:stCondLst>
                                        </p:cTn>
                                        <p:tgtEl>
                                          <p:spTgt spid="2246">
                                            <p:txEl>
                                              <p:pRg st="1" end="1"/>
                                            </p:txEl>
                                          </p:spTgt>
                                        </p:tgtEl>
                                        <p:attrNameLst>
                                          <p:attrName>style.visibility</p:attrName>
                                        </p:attrNameLst>
                                      </p:cBhvr>
                                      <p:to>
                                        <p:strVal val="visible"/>
                                      </p:to>
                                    </p:set>
                                    <p:animEffect transition="in" filter="fade">
                                      <p:cBhvr>
                                        <p:cTn id="216" dur="500"/>
                                        <p:tgtEl>
                                          <p:spTgt spid="2246">
                                            <p:txEl>
                                              <p:pRg st="1" end="1"/>
                                            </p:txEl>
                                          </p:spTgt>
                                        </p:tgtEl>
                                      </p:cBhvr>
                                    </p:animEffect>
                                  </p:childTnLst>
                                </p:cTn>
                              </p:par>
                            </p:childTnLst>
                          </p:cTn>
                        </p:par>
                        <p:par>
                          <p:cTn id="217" fill="hold">
                            <p:stCondLst>
                              <p:cond delay="19500"/>
                            </p:stCondLst>
                            <p:childTnLst>
                              <p:par>
                                <p:cTn id="218" presetID="10" presetClass="entr" presetSubtype="0" fill="hold" nodeType="afterEffect">
                                  <p:stCondLst>
                                    <p:cond delay="0"/>
                                  </p:stCondLst>
                                  <p:childTnLst>
                                    <p:set>
                                      <p:cBhvr>
                                        <p:cTn id="219" dur="1" fill="hold">
                                          <p:stCondLst>
                                            <p:cond delay="0"/>
                                          </p:stCondLst>
                                        </p:cTn>
                                        <p:tgtEl>
                                          <p:spTgt spid="2246">
                                            <p:txEl>
                                              <p:pRg st="2" end="2"/>
                                            </p:txEl>
                                          </p:spTgt>
                                        </p:tgtEl>
                                        <p:attrNameLst>
                                          <p:attrName>style.visibility</p:attrName>
                                        </p:attrNameLst>
                                      </p:cBhvr>
                                      <p:to>
                                        <p:strVal val="visible"/>
                                      </p:to>
                                    </p:set>
                                    <p:animEffect transition="in" filter="fade">
                                      <p:cBhvr>
                                        <p:cTn id="220" dur="500"/>
                                        <p:tgtEl>
                                          <p:spTgt spid="2246">
                                            <p:txEl>
                                              <p:pRg st="2" end="2"/>
                                            </p:txEl>
                                          </p:spTgt>
                                        </p:tgtEl>
                                      </p:cBhvr>
                                    </p:animEffect>
                                  </p:childTnLst>
                                </p:cTn>
                              </p:par>
                            </p:childTnLst>
                          </p:cTn>
                        </p:par>
                        <p:par>
                          <p:cTn id="221" fill="hold">
                            <p:stCondLst>
                              <p:cond delay="20000"/>
                            </p:stCondLst>
                            <p:childTnLst>
                              <p:par>
                                <p:cTn id="222" presetID="10" presetClass="entr" presetSubtype="0" fill="hold" nodeType="afterEffect">
                                  <p:stCondLst>
                                    <p:cond delay="0"/>
                                  </p:stCondLst>
                                  <p:childTnLst>
                                    <p:set>
                                      <p:cBhvr>
                                        <p:cTn id="223" dur="1" fill="hold">
                                          <p:stCondLst>
                                            <p:cond delay="0"/>
                                          </p:stCondLst>
                                        </p:cTn>
                                        <p:tgtEl>
                                          <p:spTgt spid="2246">
                                            <p:txEl>
                                              <p:pRg st="3" end="3"/>
                                            </p:txEl>
                                          </p:spTgt>
                                        </p:tgtEl>
                                        <p:attrNameLst>
                                          <p:attrName>style.visibility</p:attrName>
                                        </p:attrNameLst>
                                      </p:cBhvr>
                                      <p:to>
                                        <p:strVal val="visible"/>
                                      </p:to>
                                    </p:set>
                                    <p:animEffect transition="in" filter="fade">
                                      <p:cBhvr>
                                        <p:cTn id="224" dur="500"/>
                                        <p:tgtEl>
                                          <p:spTgt spid="2246">
                                            <p:txEl>
                                              <p:pRg st="3" end="3"/>
                                            </p:txEl>
                                          </p:spTgt>
                                        </p:tgtEl>
                                      </p:cBhvr>
                                    </p:animEffect>
                                  </p:childTnLst>
                                </p:cTn>
                              </p:par>
                            </p:childTnLst>
                          </p:cTn>
                        </p:par>
                        <p:par>
                          <p:cTn id="225" fill="hold">
                            <p:stCondLst>
                              <p:cond delay="20500"/>
                            </p:stCondLst>
                            <p:childTnLst>
                              <p:par>
                                <p:cTn id="226" presetID="10" presetClass="entr" presetSubtype="0" fill="hold" nodeType="afterEffect">
                                  <p:stCondLst>
                                    <p:cond delay="0"/>
                                  </p:stCondLst>
                                  <p:childTnLst>
                                    <p:set>
                                      <p:cBhvr>
                                        <p:cTn id="227" dur="1" fill="hold">
                                          <p:stCondLst>
                                            <p:cond delay="0"/>
                                          </p:stCondLst>
                                        </p:cTn>
                                        <p:tgtEl>
                                          <p:spTgt spid="2246">
                                            <p:txEl>
                                              <p:pRg st="4" end="4"/>
                                            </p:txEl>
                                          </p:spTgt>
                                        </p:tgtEl>
                                        <p:attrNameLst>
                                          <p:attrName>style.visibility</p:attrName>
                                        </p:attrNameLst>
                                      </p:cBhvr>
                                      <p:to>
                                        <p:strVal val="visible"/>
                                      </p:to>
                                    </p:set>
                                    <p:animEffect transition="in" filter="fade">
                                      <p:cBhvr>
                                        <p:cTn id="228" dur="500"/>
                                        <p:tgtEl>
                                          <p:spTgt spid="2246">
                                            <p:txEl>
                                              <p:pRg st="4" end="4"/>
                                            </p:txEl>
                                          </p:spTgt>
                                        </p:tgtEl>
                                      </p:cBhvr>
                                    </p:animEffect>
                                  </p:childTnLst>
                                </p:cTn>
                              </p:par>
                            </p:childTnLst>
                          </p:cTn>
                        </p:par>
                        <p:par>
                          <p:cTn id="229" fill="hold">
                            <p:stCondLst>
                              <p:cond delay="21000"/>
                            </p:stCondLst>
                            <p:childTnLst>
                              <p:par>
                                <p:cTn id="230" presetID="10" presetClass="entr" presetSubtype="0" fill="hold" nodeType="afterEffect">
                                  <p:stCondLst>
                                    <p:cond delay="0"/>
                                  </p:stCondLst>
                                  <p:childTnLst>
                                    <p:set>
                                      <p:cBhvr>
                                        <p:cTn id="231" dur="1" fill="hold">
                                          <p:stCondLst>
                                            <p:cond delay="0"/>
                                          </p:stCondLst>
                                        </p:cTn>
                                        <p:tgtEl>
                                          <p:spTgt spid="2246">
                                            <p:txEl>
                                              <p:pRg st="5" end="5"/>
                                            </p:txEl>
                                          </p:spTgt>
                                        </p:tgtEl>
                                        <p:attrNameLst>
                                          <p:attrName>style.visibility</p:attrName>
                                        </p:attrNameLst>
                                      </p:cBhvr>
                                      <p:to>
                                        <p:strVal val="visible"/>
                                      </p:to>
                                    </p:set>
                                    <p:animEffect transition="in" filter="fade">
                                      <p:cBhvr>
                                        <p:cTn id="232" dur="500"/>
                                        <p:tgtEl>
                                          <p:spTgt spid="2246">
                                            <p:txEl>
                                              <p:pRg st="5" end="5"/>
                                            </p:txEl>
                                          </p:spTgt>
                                        </p:tgtEl>
                                      </p:cBhvr>
                                    </p:animEffect>
                                  </p:childTnLst>
                                </p:cTn>
                              </p:par>
                            </p:childTnLst>
                          </p:cTn>
                        </p:par>
                        <p:par>
                          <p:cTn id="233" fill="hold">
                            <p:stCondLst>
                              <p:cond delay="21500"/>
                            </p:stCondLst>
                            <p:childTnLst>
                              <p:par>
                                <p:cTn id="234" presetID="10" presetClass="entr" presetSubtype="0" fill="hold" nodeType="afterEffect">
                                  <p:stCondLst>
                                    <p:cond delay="0"/>
                                  </p:stCondLst>
                                  <p:childTnLst>
                                    <p:set>
                                      <p:cBhvr>
                                        <p:cTn id="235" dur="1" fill="hold">
                                          <p:stCondLst>
                                            <p:cond delay="0"/>
                                          </p:stCondLst>
                                        </p:cTn>
                                        <p:tgtEl>
                                          <p:spTgt spid="2246">
                                            <p:txEl>
                                              <p:pRg st="6" end="6"/>
                                            </p:txEl>
                                          </p:spTgt>
                                        </p:tgtEl>
                                        <p:attrNameLst>
                                          <p:attrName>style.visibility</p:attrName>
                                        </p:attrNameLst>
                                      </p:cBhvr>
                                      <p:to>
                                        <p:strVal val="visible"/>
                                      </p:to>
                                    </p:set>
                                    <p:animEffect transition="in" filter="fade">
                                      <p:cBhvr>
                                        <p:cTn id="236" dur="500"/>
                                        <p:tgtEl>
                                          <p:spTgt spid="2246">
                                            <p:txEl>
                                              <p:pRg st="6" end="6"/>
                                            </p:txEl>
                                          </p:spTgt>
                                        </p:tgtEl>
                                      </p:cBhvr>
                                    </p:animEffect>
                                  </p:childTnLst>
                                </p:cTn>
                              </p:par>
                            </p:childTnLst>
                          </p:cTn>
                        </p:par>
                        <p:par>
                          <p:cTn id="237" fill="hold">
                            <p:stCondLst>
                              <p:cond delay="22000"/>
                            </p:stCondLst>
                            <p:childTnLst>
                              <p:par>
                                <p:cTn id="238" presetID="10" presetClass="entr" presetSubtype="0" fill="hold" nodeType="afterEffect">
                                  <p:stCondLst>
                                    <p:cond delay="0"/>
                                  </p:stCondLst>
                                  <p:childTnLst>
                                    <p:set>
                                      <p:cBhvr>
                                        <p:cTn id="239" dur="1" fill="hold">
                                          <p:stCondLst>
                                            <p:cond delay="0"/>
                                          </p:stCondLst>
                                        </p:cTn>
                                        <p:tgtEl>
                                          <p:spTgt spid="2246">
                                            <p:txEl>
                                              <p:pRg st="7" end="7"/>
                                            </p:txEl>
                                          </p:spTgt>
                                        </p:tgtEl>
                                        <p:attrNameLst>
                                          <p:attrName>style.visibility</p:attrName>
                                        </p:attrNameLst>
                                      </p:cBhvr>
                                      <p:to>
                                        <p:strVal val="visible"/>
                                      </p:to>
                                    </p:set>
                                    <p:animEffect transition="in" filter="fade">
                                      <p:cBhvr>
                                        <p:cTn id="240" dur="500"/>
                                        <p:tgtEl>
                                          <p:spTgt spid="2246">
                                            <p:txEl>
                                              <p:pRg st="7" end="7"/>
                                            </p:txEl>
                                          </p:spTgt>
                                        </p:tgtEl>
                                      </p:cBhvr>
                                    </p:animEffect>
                                  </p:childTnLst>
                                </p:cTn>
                              </p:par>
                            </p:childTnLst>
                          </p:cTn>
                        </p:par>
                        <p:par>
                          <p:cTn id="241" fill="hold">
                            <p:stCondLst>
                              <p:cond delay="22500"/>
                            </p:stCondLst>
                            <p:childTnLst>
                              <p:par>
                                <p:cTn id="242" presetID="10" presetClass="entr" presetSubtype="0" fill="hold" nodeType="afterEffect">
                                  <p:stCondLst>
                                    <p:cond delay="0"/>
                                  </p:stCondLst>
                                  <p:childTnLst>
                                    <p:set>
                                      <p:cBhvr>
                                        <p:cTn id="243" dur="1" fill="hold">
                                          <p:stCondLst>
                                            <p:cond delay="0"/>
                                          </p:stCondLst>
                                        </p:cTn>
                                        <p:tgtEl>
                                          <p:spTgt spid="2246">
                                            <p:txEl>
                                              <p:pRg st="8" end="8"/>
                                            </p:txEl>
                                          </p:spTgt>
                                        </p:tgtEl>
                                        <p:attrNameLst>
                                          <p:attrName>style.visibility</p:attrName>
                                        </p:attrNameLst>
                                      </p:cBhvr>
                                      <p:to>
                                        <p:strVal val="visible"/>
                                      </p:to>
                                    </p:set>
                                    <p:animEffect transition="in" filter="fade">
                                      <p:cBhvr>
                                        <p:cTn id="244" dur="500"/>
                                        <p:tgtEl>
                                          <p:spTgt spid="2246">
                                            <p:txEl>
                                              <p:pRg st="8" end="8"/>
                                            </p:txEl>
                                          </p:spTgt>
                                        </p:tgtEl>
                                      </p:cBhvr>
                                    </p:animEffect>
                                  </p:childTnLst>
                                </p:cTn>
                              </p:par>
                            </p:childTnLst>
                          </p:cTn>
                        </p:par>
                        <p:par>
                          <p:cTn id="245" fill="hold">
                            <p:stCondLst>
                              <p:cond delay="23000"/>
                            </p:stCondLst>
                            <p:childTnLst>
                              <p:par>
                                <p:cTn id="246" presetID="10" presetClass="entr" presetSubtype="0" fill="hold" nodeType="afterEffect">
                                  <p:stCondLst>
                                    <p:cond delay="0"/>
                                  </p:stCondLst>
                                  <p:childTnLst>
                                    <p:set>
                                      <p:cBhvr>
                                        <p:cTn id="247" dur="1" fill="hold">
                                          <p:stCondLst>
                                            <p:cond delay="0"/>
                                          </p:stCondLst>
                                        </p:cTn>
                                        <p:tgtEl>
                                          <p:spTgt spid="2247">
                                            <p:txEl>
                                              <p:pRg st="0" end="0"/>
                                            </p:txEl>
                                          </p:spTgt>
                                        </p:tgtEl>
                                        <p:attrNameLst>
                                          <p:attrName>style.visibility</p:attrName>
                                        </p:attrNameLst>
                                      </p:cBhvr>
                                      <p:to>
                                        <p:strVal val="visible"/>
                                      </p:to>
                                    </p:set>
                                    <p:animEffect transition="in" filter="fade">
                                      <p:cBhvr>
                                        <p:cTn id="248" dur="500"/>
                                        <p:tgtEl>
                                          <p:spTgt spid="2247">
                                            <p:txEl>
                                              <p:pRg st="0" end="0"/>
                                            </p:txEl>
                                          </p:spTgt>
                                        </p:tgtEl>
                                      </p:cBhvr>
                                    </p:animEffect>
                                  </p:childTnLst>
                                </p:cTn>
                              </p:par>
                            </p:childTnLst>
                          </p:cTn>
                        </p:par>
                        <p:par>
                          <p:cTn id="249" fill="hold">
                            <p:stCondLst>
                              <p:cond delay="23500"/>
                            </p:stCondLst>
                            <p:childTnLst>
                              <p:par>
                                <p:cTn id="250" presetID="10" presetClass="entr" presetSubtype="0" fill="hold" nodeType="afterEffect">
                                  <p:stCondLst>
                                    <p:cond delay="0"/>
                                  </p:stCondLst>
                                  <p:childTnLst>
                                    <p:set>
                                      <p:cBhvr>
                                        <p:cTn id="251" dur="1" fill="hold">
                                          <p:stCondLst>
                                            <p:cond delay="0"/>
                                          </p:stCondLst>
                                        </p:cTn>
                                        <p:tgtEl>
                                          <p:spTgt spid="2247">
                                            <p:txEl>
                                              <p:pRg st="1" end="1"/>
                                            </p:txEl>
                                          </p:spTgt>
                                        </p:tgtEl>
                                        <p:attrNameLst>
                                          <p:attrName>style.visibility</p:attrName>
                                        </p:attrNameLst>
                                      </p:cBhvr>
                                      <p:to>
                                        <p:strVal val="visible"/>
                                      </p:to>
                                    </p:set>
                                    <p:animEffect transition="in" filter="fade">
                                      <p:cBhvr>
                                        <p:cTn id="252" dur="500"/>
                                        <p:tgtEl>
                                          <p:spTgt spid="2247">
                                            <p:txEl>
                                              <p:pRg st="1" end="1"/>
                                            </p:txEl>
                                          </p:spTgt>
                                        </p:tgtEl>
                                      </p:cBhvr>
                                    </p:animEffect>
                                  </p:childTnLst>
                                </p:cTn>
                              </p:par>
                            </p:childTnLst>
                          </p:cTn>
                        </p:par>
                        <p:par>
                          <p:cTn id="253" fill="hold">
                            <p:stCondLst>
                              <p:cond delay="24000"/>
                            </p:stCondLst>
                            <p:childTnLst>
                              <p:par>
                                <p:cTn id="254" presetID="10" presetClass="entr" presetSubtype="0" fill="hold" nodeType="afterEffect">
                                  <p:stCondLst>
                                    <p:cond delay="0"/>
                                  </p:stCondLst>
                                  <p:childTnLst>
                                    <p:set>
                                      <p:cBhvr>
                                        <p:cTn id="255" dur="1" fill="hold">
                                          <p:stCondLst>
                                            <p:cond delay="0"/>
                                          </p:stCondLst>
                                        </p:cTn>
                                        <p:tgtEl>
                                          <p:spTgt spid="2247">
                                            <p:txEl>
                                              <p:pRg st="2" end="2"/>
                                            </p:txEl>
                                          </p:spTgt>
                                        </p:tgtEl>
                                        <p:attrNameLst>
                                          <p:attrName>style.visibility</p:attrName>
                                        </p:attrNameLst>
                                      </p:cBhvr>
                                      <p:to>
                                        <p:strVal val="visible"/>
                                      </p:to>
                                    </p:set>
                                    <p:animEffect transition="in" filter="fade">
                                      <p:cBhvr>
                                        <p:cTn id="256" dur="500"/>
                                        <p:tgtEl>
                                          <p:spTgt spid="2247">
                                            <p:txEl>
                                              <p:pRg st="2" end="2"/>
                                            </p:txEl>
                                          </p:spTgt>
                                        </p:tgtEl>
                                      </p:cBhvr>
                                    </p:animEffect>
                                  </p:childTnLst>
                                </p:cTn>
                              </p:par>
                            </p:childTnLst>
                          </p:cTn>
                        </p:par>
                        <p:par>
                          <p:cTn id="257" fill="hold">
                            <p:stCondLst>
                              <p:cond delay="24500"/>
                            </p:stCondLst>
                            <p:childTnLst>
                              <p:par>
                                <p:cTn id="258" presetID="10" presetClass="entr" presetSubtype="0" fill="hold" nodeType="afterEffect">
                                  <p:stCondLst>
                                    <p:cond delay="0"/>
                                  </p:stCondLst>
                                  <p:childTnLst>
                                    <p:set>
                                      <p:cBhvr>
                                        <p:cTn id="259" dur="1" fill="hold">
                                          <p:stCondLst>
                                            <p:cond delay="0"/>
                                          </p:stCondLst>
                                        </p:cTn>
                                        <p:tgtEl>
                                          <p:spTgt spid="2247">
                                            <p:txEl>
                                              <p:pRg st="3" end="3"/>
                                            </p:txEl>
                                          </p:spTgt>
                                        </p:tgtEl>
                                        <p:attrNameLst>
                                          <p:attrName>style.visibility</p:attrName>
                                        </p:attrNameLst>
                                      </p:cBhvr>
                                      <p:to>
                                        <p:strVal val="visible"/>
                                      </p:to>
                                    </p:set>
                                    <p:animEffect transition="in" filter="fade">
                                      <p:cBhvr>
                                        <p:cTn id="260" dur="500"/>
                                        <p:tgtEl>
                                          <p:spTgt spid="2247">
                                            <p:txEl>
                                              <p:pRg st="3" end="3"/>
                                            </p:txEl>
                                          </p:spTgt>
                                        </p:tgtEl>
                                      </p:cBhvr>
                                    </p:animEffect>
                                  </p:childTnLst>
                                </p:cTn>
                              </p:par>
                            </p:childTnLst>
                          </p:cTn>
                        </p:par>
                        <p:par>
                          <p:cTn id="261" fill="hold">
                            <p:stCondLst>
                              <p:cond delay="25000"/>
                            </p:stCondLst>
                            <p:childTnLst>
                              <p:par>
                                <p:cTn id="262" presetID="10" presetClass="entr" presetSubtype="0" fill="hold" nodeType="afterEffect">
                                  <p:stCondLst>
                                    <p:cond delay="0"/>
                                  </p:stCondLst>
                                  <p:childTnLst>
                                    <p:set>
                                      <p:cBhvr>
                                        <p:cTn id="263" dur="1" fill="hold">
                                          <p:stCondLst>
                                            <p:cond delay="0"/>
                                          </p:stCondLst>
                                        </p:cTn>
                                        <p:tgtEl>
                                          <p:spTgt spid="2247">
                                            <p:txEl>
                                              <p:pRg st="4" end="4"/>
                                            </p:txEl>
                                          </p:spTgt>
                                        </p:tgtEl>
                                        <p:attrNameLst>
                                          <p:attrName>style.visibility</p:attrName>
                                        </p:attrNameLst>
                                      </p:cBhvr>
                                      <p:to>
                                        <p:strVal val="visible"/>
                                      </p:to>
                                    </p:set>
                                    <p:animEffect transition="in" filter="fade">
                                      <p:cBhvr>
                                        <p:cTn id="264" dur="500"/>
                                        <p:tgtEl>
                                          <p:spTgt spid="2247">
                                            <p:txEl>
                                              <p:pRg st="4" end="4"/>
                                            </p:txEl>
                                          </p:spTgt>
                                        </p:tgtEl>
                                      </p:cBhvr>
                                    </p:animEffect>
                                  </p:childTnLst>
                                </p:cTn>
                              </p:par>
                            </p:childTnLst>
                          </p:cTn>
                        </p:par>
                        <p:par>
                          <p:cTn id="265" fill="hold">
                            <p:stCondLst>
                              <p:cond delay="25500"/>
                            </p:stCondLst>
                            <p:childTnLst>
                              <p:par>
                                <p:cTn id="266" presetID="10" presetClass="entr" presetSubtype="0" fill="hold" nodeType="afterEffect">
                                  <p:stCondLst>
                                    <p:cond delay="0"/>
                                  </p:stCondLst>
                                  <p:childTnLst>
                                    <p:set>
                                      <p:cBhvr>
                                        <p:cTn id="267" dur="1" fill="hold">
                                          <p:stCondLst>
                                            <p:cond delay="0"/>
                                          </p:stCondLst>
                                        </p:cTn>
                                        <p:tgtEl>
                                          <p:spTgt spid="2247">
                                            <p:txEl>
                                              <p:pRg st="5" end="5"/>
                                            </p:txEl>
                                          </p:spTgt>
                                        </p:tgtEl>
                                        <p:attrNameLst>
                                          <p:attrName>style.visibility</p:attrName>
                                        </p:attrNameLst>
                                      </p:cBhvr>
                                      <p:to>
                                        <p:strVal val="visible"/>
                                      </p:to>
                                    </p:set>
                                    <p:animEffect transition="in" filter="fade">
                                      <p:cBhvr>
                                        <p:cTn id="268" dur="500"/>
                                        <p:tgtEl>
                                          <p:spTgt spid="2247">
                                            <p:txEl>
                                              <p:pRg st="5" end="5"/>
                                            </p:txEl>
                                          </p:spTgt>
                                        </p:tgtEl>
                                      </p:cBhvr>
                                    </p:animEffect>
                                  </p:childTnLst>
                                </p:cTn>
                              </p:par>
                            </p:childTnLst>
                          </p:cTn>
                        </p:par>
                        <p:par>
                          <p:cTn id="269" fill="hold">
                            <p:stCondLst>
                              <p:cond delay="26000"/>
                            </p:stCondLst>
                            <p:childTnLst>
                              <p:par>
                                <p:cTn id="270" presetID="10" presetClass="entr" presetSubtype="0" fill="hold" nodeType="afterEffect">
                                  <p:stCondLst>
                                    <p:cond delay="0"/>
                                  </p:stCondLst>
                                  <p:childTnLst>
                                    <p:set>
                                      <p:cBhvr>
                                        <p:cTn id="271" dur="1" fill="hold">
                                          <p:stCondLst>
                                            <p:cond delay="0"/>
                                          </p:stCondLst>
                                        </p:cTn>
                                        <p:tgtEl>
                                          <p:spTgt spid="2247">
                                            <p:txEl>
                                              <p:pRg st="6" end="6"/>
                                            </p:txEl>
                                          </p:spTgt>
                                        </p:tgtEl>
                                        <p:attrNameLst>
                                          <p:attrName>style.visibility</p:attrName>
                                        </p:attrNameLst>
                                      </p:cBhvr>
                                      <p:to>
                                        <p:strVal val="visible"/>
                                      </p:to>
                                    </p:set>
                                    <p:animEffect transition="in" filter="fade">
                                      <p:cBhvr>
                                        <p:cTn id="272" dur="500"/>
                                        <p:tgtEl>
                                          <p:spTgt spid="2247">
                                            <p:txEl>
                                              <p:pRg st="6" end="6"/>
                                            </p:txEl>
                                          </p:spTgt>
                                        </p:tgtEl>
                                      </p:cBhvr>
                                    </p:animEffect>
                                  </p:childTnLst>
                                </p:cTn>
                              </p:par>
                            </p:childTnLst>
                          </p:cTn>
                        </p:par>
                        <p:par>
                          <p:cTn id="273" fill="hold">
                            <p:stCondLst>
                              <p:cond delay="26500"/>
                            </p:stCondLst>
                            <p:childTnLst>
                              <p:par>
                                <p:cTn id="274" presetID="10" presetClass="entr" presetSubtype="0" fill="hold" nodeType="afterEffect">
                                  <p:stCondLst>
                                    <p:cond delay="0"/>
                                  </p:stCondLst>
                                  <p:childTnLst>
                                    <p:set>
                                      <p:cBhvr>
                                        <p:cTn id="275" dur="1" fill="hold">
                                          <p:stCondLst>
                                            <p:cond delay="0"/>
                                          </p:stCondLst>
                                        </p:cTn>
                                        <p:tgtEl>
                                          <p:spTgt spid="2247">
                                            <p:txEl>
                                              <p:pRg st="7" end="7"/>
                                            </p:txEl>
                                          </p:spTgt>
                                        </p:tgtEl>
                                        <p:attrNameLst>
                                          <p:attrName>style.visibility</p:attrName>
                                        </p:attrNameLst>
                                      </p:cBhvr>
                                      <p:to>
                                        <p:strVal val="visible"/>
                                      </p:to>
                                    </p:set>
                                    <p:animEffect transition="in" filter="fade">
                                      <p:cBhvr>
                                        <p:cTn id="276" dur="500"/>
                                        <p:tgtEl>
                                          <p:spTgt spid="2247">
                                            <p:txEl>
                                              <p:pRg st="7" end="7"/>
                                            </p:txEl>
                                          </p:spTgt>
                                        </p:tgtEl>
                                      </p:cBhvr>
                                    </p:animEffect>
                                  </p:childTnLst>
                                </p:cTn>
                              </p:par>
                            </p:childTnLst>
                          </p:cTn>
                        </p:par>
                        <p:par>
                          <p:cTn id="277" fill="hold">
                            <p:stCondLst>
                              <p:cond delay="27000"/>
                            </p:stCondLst>
                            <p:childTnLst>
                              <p:par>
                                <p:cTn id="278" presetID="10" presetClass="entr" presetSubtype="0" fill="hold" nodeType="afterEffect">
                                  <p:stCondLst>
                                    <p:cond delay="0"/>
                                  </p:stCondLst>
                                  <p:childTnLst>
                                    <p:set>
                                      <p:cBhvr>
                                        <p:cTn id="279" dur="1" fill="hold">
                                          <p:stCondLst>
                                            <p:cond delay="0"/>
                                          </p:stCondLst>
                                        </p:cTn>
                                        <p:tgtEl>
                                          <p:spTgt spid="2247">
                                            <p:txEl>
                                              <p:pRg st="8" end="8"/>
                                            </p:txEl>
                                          </p:spTgt>
                                        </p:tgtEl>
                                        <p:attrNameLst>
                                          <p:attrName>style.visibility</p:attrName>
                                        </p:attrNameLst>
                                      </p:cBhvr>
                                      <p:to>
                                        <p:strVal val="visible"/>
                                      </p:to>
                                    </p:set>
                                    <p:animEffect transition="in" filter="fade">
                                      <p:cBhvr>
                                        <p:cTn id="280" dur="500"/>
                                        <p:tgtEl>
                                          <p:spTgt spid="22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Image 2">
  <p:cSld name="1_Image 2">
    <p:spTree>
      <p:nvGrpSpPr>
        <p:cNvPr id="1" name="Shape 2248"/>
        <p:cNvGrpSpPr/>
        <p:nvPr/>
      </p:nvGrpSpPr>
      <p:grpSpPr>
        <a:xfrm>
          <a:off x="0" y="0"/>
          <a:ext cx="0" cy="0"/>
          <a:chOff x="0" y="0"/>
          <a:chExt cx="0" cy="0"/>
        </a:xfrm>
      </p:grpSpPr>
      <p:sp>
        <p:nvSpPr>
          <p:cNvPr id="2249" name="Google Shape;2249;p43"/>
          <p:cNvSpPr>
            <a:spLocks noGrp="1"/>
          </p:cNvSpPr>
          <p:nvPr>
            <p:ph type="pic" idx="2"/>
          </p:nvPr>
        </p:nvSpPr>
        <p:spPr>
          <a:xfrm>
            <a:off x="0" y="0"/>
            <a:ext cx="9144000" cy="51435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D8D8D8"/>
              </a:buClr>
              <a:buSzPts val="1600"/>
              <a:buFont typeface="Aleo Light"/>
              <a:buNone/>
              <a:defRPr sz="1600" b="0" i="0" u="none" strike="noStrike" cap="none">
                <a:solidFill>
                  <a:srgbClr val="D8D8D8"/>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250" name="Google Shape;2250;p43"/>
          <p:cNvSpPr txBox="1">
            <a:spLocks noGrp="1"/>
          </p:cNvSpPr>
          <p:nvPr>
            <p:ph type="body" idx="1"/>
          </p:nvPr>
        </p:nvSpPr>
        <p:spPr>
          <a:xfrm rot="-3599858">
            <a:off x="-1617410" y="1052448"/>
            <a:ext cx="4504479" cy="19785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1" name="Google Shape;2251;p43"/>
          <p:cNvSpPr txBox="1">
            <a:spLocks noGrp="1"/>
          </p:cNvSpPr>
          <p:nvPr>
            <p:ph type="body" idx="3"/>
          </p:nvPr>
        </p:nvSpPr>
        <p:spPr>
          <a:xfrm rot="-3599801">
            <a:off x="-1616850" y="222601"/>
            <a:ext cx="3382462" cy="133326"/>
          </a:xfrm>
          <a:prstGeom prst="rect">
            <a:avLst/>
          </a:prstGeom>
          <a:solidFill>
            <a:schemeClr val="accent3"/>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2" name="Google Shape;2252;p43"/>
          <p:cNvSpPr txBox="1">
            <a:spLocks noGrp="1"/>
          </p:cNvSpPr>
          <p:nvPr>
            <p:ph type="body" idx="4"/>
          </p:nvPr>
        </p:nvSpPr>
        <p:spPr>
          <a:xfrm rot="-3599923">
            <a:off x="-2218800" y="397073"/>
            <a:ext cx="5072203" cy="633588"/>
          </a:xfrm>
          <a:prstGeom prst="rect">
            <a:avLst/>
          </a:prstGeom>
          <a:solidFill>
            <a:schemeClr val="accent2"/>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3" name="Google Shape;2253;p43"/>
          <p:cNvSpPr txBox="1">
            <a:spLocks noGrp="1"/>
          </p:cNvSpPr>
          <p:nvPr>
            <p:ph type="body" idx="5"/>
          </p:nvPr>
        </p:nvSpPr>
        <p:spPr>
          <a:xfrm rot="-3599801">
            <a:off x="-1943329" y="38409"/>
            <a:ext cx="3382462" cy="294077"/>
          </a:xfrm>
          <a:prstGeom prst="rect">
            <a:avLst/>
          </a:prstGeom>
          <a:solidFill>
            <a:schemeClr val="accent4"/>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4" name="Google Shape;2254;p43"/>
          <p:cNvSpPr txBox="1">
            <a:spLocks noGrp="1"/>
          </p:cNvSpPr>
          <p:nvPr>
            <p:ph type="body" idx="6"/>
          </p:nvPr>
        </p:nvSpPr>
        <p:spPr>
          <a:xfrm rot="-3599858">
            <a:off x="7384378" y="4904876"/>
            <a:ext cx="4504479" cy="19785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5" name="Google Shape;2255;p43"/>
          <p:cNvSpPr txBox="1">
            <a:spLocks noGrp="1"/>
          </p:cNvSpPr>
          <p:nvPr>
            <p:ph type="body" idx="7"/>
          </p:nvPr>
        </p:nvSpPr>
        <p:spPr>
          <a:xfrm rot="-3599801">
            <a:off x="7384937" y="4075028"/>
            <a:ext cx="3382462" cy="133326"/>
          </a:xfrm>
          <a:prstGeom prst="rect">
            <a:avLst/>
          </a:prstGeom>
          <a:solidFill>
            <a:schemeClr val="accent3"/>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6" name="Google Shape;2256;p43"/>
          <p:cNvSpPr txBox="1">
            <a:spLocks noGrp="1"/>
          </p:cNvSpPr>
          <p:nvPr>
            <p:ph type="body" idx="8"/>
          </p:nvPr>
        </p:nvSpPr>
        <p:spPr>
          <a:xfrm rot="-3599923">
            <a:off x="6782987" y="4249501"/>
            <a:ext cx="5072203" cy="633588"/>
          </a:xfrm>
          <a:prstGeom prst="rect">
            <a:avLst/>
          </a:prstGeom>
          <a:solidFill>
            <a:schemeClr val="accent2"/>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7" name="Google Shape;2257;p43"/>
          <p:cNvSpPr txBox="1">
            <a:spLocks noGrp="1"/>
          </p:cNvSpPr>
          <p:nvPr>
            <p:ph type="body" idx="9"/>
          </p:nvPr>
        </p:nvSpPr>
        <p:spPr>
          <a:xfrm rot="-3599801">
            <a:off x="7058458" y="3890837"/>
            <a:ext cx="3382462" cy="294077"/>
          </a:xfrm>
          <a:prstGeom prst="rect">
            <a:avLst/>
          </a:prstGeom>
          <a:solidFill>
            <a:schemeClr val="accent4"/>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8" name="Google Shape;2258;p43"/>
          <p:cNvSpPr txBox="1">
            <a:spLocks noGrp="1"/>
          </p:cNvSpPr>
          <p:nvPr>
            <p:ph type="body" idx="13"/>
          </p:nvPr>
        </p:nvSpPr>
        <p:spPr>
          <a:xfrm>
            <a:off x="827259" y="2679762"/>
            <a:ext cx="7453500" cy="648000"/>
          </a:xfrm>
          <a:prstGeom prst="rect">
            <a:avLst/>
          </a:prstGeom>
          <a:noFill/>
          <a:ln>
            <a:noFill/>
          </a:ln>
        </p:spPr>
        <p:txBody>
          <a:bodyPr spcFirstLastPara="1" wrap="square" lIns="81650" tIns="40825" rIns="81650" bIns="40825" anchor="b" anchorCtr="0">
            <a:noAutofit/>
          </a:bodyPr>
          <a:lstStyle>
            <a:lvl1pPr marL="457200" lvl="0" indent="-438150" algn="ctr" rtl="0">
              <a:spcBef>
                <a:spcPts val="700"/>
              </a:spcBef>
              <a:spcAft>
                <a:spcPts val="0"/>
              </a:spcAft>
              <a:buClr>
                <a:srgbClr val="F2F2F2"/>
              </a:buClr>
              <a:buSzPts val="3300"/>
              <a:buFont typeface="Aleo"/>
              <a:buChar char="●"/>
              <a:defRPr sz="3300">
                <a:solidFill>
                  <a:srgbClr val="F2F2F2"/>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59" name="Google Shape;2259;p43"/>
          <p:cNvSpPr txBox="1">
            <a:spLocks noGrp="1"/>
          </p:cNvSpPr>
          <p:nvPr>
            <p:ph type="body" idx="14"/>
          </p:nvPr>
        </p:nvSpPr>
        <p:spPr>
          <a:xfrm>
            <a:off x="827259" y="3219822"/>
            <a:ext cx="7453500" cy="432000"/>
          </a:xfrm>
          <a:prstGeom prst="rect">
            <a:avLst/>
          </a:prstGeom>
          <a:noFill/>
          <a:ln>
            <a:noFill/>
          </a:ln>
        </p:spPr>
        <p:txBody>
          <a:bodyPr spcFirstLastPara="1" wrap="square" lIns="81650" tIns="40825" rIns="81650" bIns="40825" anchor="t" anchorCtr="0">
            <a:noAutofit/>
          </a:bodyPr>
          <a:lstStyle>
            <a:lvl1pPr marL="457200" lvl="0" indent="-368300" algn="ctr" rtl="0">
              <a:spcBef>
                <a:spcPts val="400"/>
              </a:spcBef>
              <a:spcAft>
                <a:spcPts val="0"/>
              </a:spcAft>
              <a:buClr>
                <a:srgbClr val="F2F2F2"/>
              </a:buClr>
              <a:buSzPts val="2200"/>
              <a:buFont typeface="Aleo"/>
              <a:buChar char="●"/>
              <a:defRPr sz="2200">
                <a:solidFill>
                  <a:srgbClr val="F2F2F2"/>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8">
                                            <p:txEl>
                                              <p:pRg st="0" end="0"/>
                                            </p:txEl>
                                          </p:spTgt>
                                        </p:tgtEl>
                                        <p:attrNameLst>
                                          <p:attrName>style.visibility</p:attrName>
                                        </p:attrNameLst>
                                      </p:cBhvr>
                                      <p:to>
                                        <p:strVal val="visible"/>
                                      </p:to>
                                    </p:set>
                                    <p:animEffect transition="in" filter="fade">
                                      <p:cBhvr>
                                        <p:cTn id="7" dur="500"/>
                                        <p:tgtEl>
                                          <p:spTgt spid="22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8">
                                            <p:txEl>
                                              <p:pRg st="1" end="1"/>
                                            </p:txEl>
                                          </p:spTgt>
                                        </p:tgtEl>
                                        <p:attrNameLst>
                                          <p:attrName>style.visibility</p:attrName>
                                        </p:attrNameLst>
                                      </p:cBhvr>
                                      <p:to>
                                        <p:strVal val="visible"/>
                                      </p:to>
                                    </p:set>
                                    <p:animEffect transition="in" filter="fade">
                                      <p:cBhvr>
                                        <p:cTn id="10" dur="500"/>
                                        <p:tgtEl>
                                          <p:spTgt spid="225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8">
                                            <p:txEl>
                                              <p:pRg st="2" end="2"/>
                                            </p:txEl>
                                          </p:spTgt>
                                        </p:tgtEl>
                                        <p:attrNameLst>
                                          <p:attrName>style.visibility</p:attrName>
                                        </p:attrNameLst>
                                      </p:cBhvr>
                                      <p:to>
                                        <p:strVal val="visible"/>
                                      </p:to>
                                    </p:set>
                                    <p:animEffect transition="in" filter="fade">
                                      <p:cBhvr>
                                        <p:cTn id="13" dur="500"/>
                                        <p:tgtEl>
                                          <p:spTgt spid="225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8">
                                            <p:txEl>
                                              <p:pRg st="3" end="3"/>
                                            </p:txEl>
                                          </p:spTgt>
                                        </p:tgtEl>
                                        <p:attrNameLst>
                                          <p:attrName>style.visibility</p:attrName>
                                        </p:attrNameLst>
                                      </p:cBhvr>
                                      <p:to>
                                        <p:strVal val="visible"/>
                                      </p:to>
                                    </p:set>
                                    <p:animEffect transition="in" filter="fade">
                                      <p:cBhvr>
                                        <p:cTn id="16" dur="500"/>
                                        <p:tgtEl>
                                          <p:spTgt spid="225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8">
                                            <p:txEl>
                                              <p:pRg st="4" end="4"/>
                                            </p:txEl>
                                          </p:spTgt>
                                        </p:tgtEl>
                                        <p:attrNameLst>
                                          <p:attrName>style.visibility</p:attrName>
                                        </p:attrNameLst>
                                      </p:cBhvr>
                                      <p:to>
                                        <p:strVal val="visible"/>
                                      </p:to>
                                    </p:set>
                                    <p:animEffect transition="in" filter="fade">
                                      <p:cBhvr>
                                        <p:cTn id="19" dur="500"/>
                                        <p:tgtEl>
                                          <p:spTgt spid="225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8">
                                            <p:txEl>
                                              <p:pRg st="5" end="5"/>
                                            </p:txEl>
                                          </p:spTgt>
                                        </p:tgtEl>
                                        <p:attrNameLst>
                                          <p:attrName>style.visibility</p:attrName>
                                        </p:attrNameLst>
                                      </p:cBhvr>
                                      <p:to>
                                        <p:strVal val="visible"/>
                                      </p:to>
                                    </p:set>
                                    <p:animEffect transition="in" filter="fade">
                                      <p:cBhvr>
                                        <p:cTn id="22" dur="500"/>
                                        <p:tgtEl>
                                          <p:spTgt spid="225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8">
                                            <p:txEl>
                                              <p:pRg st="6" end="6"/>
                                            </p:txEl>
                                          </p:spTgt>
                                        </p:tgtEl>
                                        <p:attrNameLst>
                                          <p:attrName>style.visibility</p:attrName>
                                        </p:attrNameLst>
                                      </p:cBhvr>
                                      <p:to>
                                        <p:strVal val="visible"/>
                                      </p:to>
                                    </p:set>
                                    <p:animEffect transition="in" filter="fade">
                                      <p:cBhvr>
                                        <p:cTn id="25" dur="500"/>
                                        <p:tgtEl>
                                          <p:spTgt spid="225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8">
                                            <p:txEl>
                                              <p:pRg st="7" end="7"/>
                                            </p:txEl>
                                          </p:spTgt>
                                        </p:tgtEl>
                                        <p:attrNameLst>
                                          <p:attrName>style.visibility</p:attrName>
                                        </p:attrNameLst>
                                      </p:cBhvr>
                                      <p:to>
                                        <p:strVal val="visible"/>
                                      </p:to>
                                    </p:set>
                                    <p:animEffect transition="in" filter="fade">
                                      <p:cBhvr>
                                        <p:cTn id="28" dur="500"/>
                                        <p:tgtEl>
                                          <p:spTgt spid="2258">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8">
                                            <p:txEl>
                                              <p:pRg st="8" end="8"/>
                                            </p:txEl>
                                          </p:spTgt>
                                        </p:tgtEl>
                                        <p:attrNameLst>
                                          <p:attrName>style.visibility</p:attrName>
                                        </p:attrNameLst>
                                      </p:cBhvr>
                                      <p:to>
                                        <p:strVal val="visible"/>
                                      </p:to>
                                    </p:set>
                                    <p:animEffect transition="in" filter="fade">
                                      <p:cBhvr>
                                        <p:cTn id="31" dur="500"/>
                                        <p:tgtEl>
                                          <p:spTgt spid="2258">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259">
                                            <p:txEl>
                                              <p:pRg st="0" end="0"/>
                                            </p:txEl>
                                          </p:spTgt>
                                        </p:tgtEl>
                                        <p:attrNameLst>
                                          <p:attrName>style.visibility</p:attrName>
                                        </p:attrNameLst>
                                      </p:cBhvr>
                                      <p:to>
                                        <p:strVal val="visible"/>
                                      </p:to>
                                    </p:set>
                                    <p:animEffect transition="in" filter="fade">
                                      <p:cBhvr>
                                        <p:cTn id="35" dur="500"/>
                                        <p:tgtEl>
                                          <p:spTgt spid="2259">
                                            <p:txEl>
                                              <p:pRg st="0" end="0"/>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259">
                                            <p:txEl>
                                              <p:pRg st="1" end="1"/>
                                            </p:txEl>
                                          </p:spTgt>
                                        </p:tgtEl>
                                        <p:attrNameLst>
                                          <p:attrName>style.visibility</p:attrName>
                                        </p:attrNameLst>
                                      </p:cBhvr>
                                      <p:to>
                                        <p:strVal val="visible"/>
                                      </p:to>
                                    </p:set>
                                    <p:animEffect transition="in" filter="fade">
                                      <p:cBhvr>
                                        <p:cTn id="39" dur="500"/>
                                        <p:tgtEl>
                                          <p:spTgt spid="2259">
                                            <p:txEl>
                                              <p:pRg st="1" end="1"/>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259">
                                            <p:txEl>
                                              <p:pRg st="2" end="2"/>
                                            </p:txEl>
                                          </p:spTgt>
                                        </p:tgtEl>
                                        <p:attrNameLst>
                                          <p:attrName>style.visibility</p:attrName>
                                        </p:attrNameLst>
                                      </p:cBhvr>
                                      <p:to>
                                        <p:strVal val="visible"/>
                                      </p:to>
                                    </p:set>
                                    <p:animEffect transition="in" filter="fade">
                                      <p:cBhvr>
                                        <p:cTn id="43" dur="500"/>
                                        <p:tgtEl>
                                          <p:spTgt spid="2259">
                                            <p:txEl>
                                              <p:pRg st="2" end="2"/>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2259">
                                            <p:txEl>
                                              <p:pRg st="3" end="3"/>
                                            </p:txEl>
                                          </p:spTgt>
                                        </p:tgtEl>
                                        <p:attrNameLst>
                                          <p:attrName>style.visibility</p:attrName>
                                        </p:attrNameLst>
                                      </p:cBhvr>
                                      <p:to>
                                        <p:strVal val="visible"/>
                                      </p:to>
                                    </p:set>
                                    <p:animEffect transition="in" filter="fade">
                                      <p:cBhvr>
                                        <p:cTn id="47" dur="500"/>
                                        <p:tgtEl>
                                          <p:spTgt spid="2259">
                                            <p:txEl>
                                              <p:pRg st="3" end="3"/>
                                            </p:txEl>
                                          </p:spTgt>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2259">
                                            <p:txEl>
                                              <p:pRg st="4" end="4"/>
                                            </p:txEl>
                                          </p:spTgt>
                                        </p:tgtEl>
                                        <p:attrNameLst>
                                          <p:attrName>style.visibility</p:attrName>
                                        </p:attrNameLst>
                                      </p:cBhvr>
                                      <p:to>
                                        <p:strVal val="visible"/>
                                      </p:to>
                                    </p:set>
                                    <p:animEffect transition="in" filter="fade">
                                      <p:cBhvr>
                                        <p:cTn id="51" dur="500"/>
                                        <p:tgtEl>
                                          <p:spTgt spid="2259">
                                            <p:txEl>
                                              <p:pRg st="4" end="4"/>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259">
                                            <p:txEl>
                                              <p:pRg st="5" end="5"/>
                                            </p:txEl>
                                          </p:spTgt>
                                        </p:tgtEl>
                                        <p:attrNameLst>
                                          <p:attrName>style.visibility</p:attrName>
                                        </p:attrNameLst>
                                      </p:cBhvr>
                                      <p:to>
                                        <p:strVal val="visible"/>
                                      </p:to>
                                    </p:set>
                                    <p:animEffect transition="in" filter="fade">
                                      <p:cBhvr>
                                        <p:cTn id="55" dur="500"/>
                                        <p:tgtEl>
                                          <p:spTgt spid="2259">
                                            <p:txEl>
                                              <p:pRg st="5" end="5"/>
                                            </p:txEl>
                                          </p:spTgt>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259">
                                            <p:txEl>
                                              <p:pRg st="6" end="6"/>
                                            </p:txEl>
                                          </p:spTgt>
                                        </p:tgtEl>
                                        <p:attrNameLst>
                                          <p:attrName>style.visibility</p:attrName>
                                        </p:attrNameLst>
                                      </p:cBhvr>
                                      <p:to>
                                        <p:strVal val="visible"/>
                                      </p:to>
                                    </p:set>
                                    <p:animEffect transition="in" filter="fade">
                                      <p:cBhvr>
                                        <p:cTn id="59" dur="500"/>
                                        <p:tgtEl>
                                          <p:spTgt spid="2259">
                                            <p:txEl>
                                              <p:pRg st="6" end="6"/>
                                            </p:txEl>
                                          </p:spTgt>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2259">
                                            <p:txEl>
                                              <p:pRg st="7" end="7"/>
                                            </p:txEl>
                                          </p:spTgt>
                                        </p:tgtEl>
                                        <p:attrNameLst>
                                          <p:attrName>style.visibility</p:attrName>
                                        </p:attrNameLst>
                                      </p:cBhvr>
                                      <p:to>
                                        <p:strVal val="visible"/>
                                      </p:to>
                                    </p:set>
                                    <p:animEffect transition="in" filter="fade">
                                      <p:cBhvr>
                                        <p:cTn id="63" dur="500"/>
                                        <p:tgtEl>
                                          <p:spTgt spid="2259">
                                            <p:txEl>
                                              <p:pRg st="7" end="7"/>
                                            </p:txEl>
                                          </p:spTgt>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2259">
                                            <p:txEl>
                                              <p:pRg st="8" end="8"/>
                                            </p:txEl>
                                          </p:spTgt>
                                        </p:tgtEl>
                                        <p:attrNameLst>
                                          <p:attrName>style.visibility</p:attrName>
                                        </p:attrNameLst>
                                      </p:cBhvr>
                                      <p:to>
                                        <p:strVal val="visible"/>
                                      </p:to>
                                    </p:set>
                                    <p:animEffect transition="in" filter="fade">
                                      <p:cBhvr>
                                        <p:cTn id="67" dur="500"/>
                                        <p:tgtEl>
                                          <p:spTgt spid="22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o Contents">
  <p:cSld name="No Contents">
    <p:spTree>
      <p:nvGrpSpPr>
        <p:cNvPr id="1" name="Shape 2260"/>
        <p:cNvGrpSpPr/>
        <p:nvPr/>
      </p:nvGrpSpPr>
      <p:grpSpPr>
        <a:xfrm>
          <a:off x="0" y="0"/>
          <a:ext cx="0" cy="0"/>
          <a:chOff x="0" y="0"/>
          <a:chExt cx="0" cy="0"/>
        </a:xfrm>
      </p:grpSpPr>
      <p:sp>
        <p:nvSpPr>
          <p:cNvPr id="2261" name="Google Shape;2261;p44"/>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2" name="Google Shape;2262;p44"/>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lt1"/>
              </a:solidFill>
              <a:latin typeface="Aleo Light"/>
              <a:ea typeface="Aleo Light"/>
              <a:cs typeface="Aleo Light"/>
              <a:sym typeface="Aleo Light"/>
            </a:endParaRPr>
          </a:p>
        </p:txBody>
      </p:sp>
      <p:sp>
        <p:nvSpPr>
          <p:cNvPr id="2263" name="Google Shape;2263;p44"/>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64" name="Google Shape;2264;p44"/>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65" name="Google Shape;2265;p44"/>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66" name="Google Shape;2266;p44"/>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b="0" i="0" u="none" strike="noStrike" cap="none">
                <a:solidFill>
                  <a:srgbClr val="D8D8D8"/>
                </a:solidFill>
                <a:latin typeface="Aleo Light"/>
                <a:ea typeface="Aleo Light"/>
                <a:cs typeface="Aleo Light"/>
                <a:sym typeface="Aleo Light"/>
              </a:defRPr>
            </a:lvl1pPr>
            <a:lvl2pPr marL="0" lvl="1" indent="0" algn="l" rtl="0">
              <a:spcBef>
                <a:spcPts val="0"/>
              </a:spcBef>
              <a:buNone/>
              <a:defRPr sz="2000" b="0" i="0" u="none" strike="noStrike" cap="none">
                <a:solidFill>
                  <a:srgbClr val="D8D8D8"/>
                </a:solidFill>
                <a:latin typeface="Aleo Light"/>
                <a:ea typeface="Aleo Light"/>
                <a:cs typeface="Aleo Light"/>
                <a:sym typeface="Aleo Light"/>
              </a:defRPr>
            </a:lvl2pPr>
            <a:lvl3pPr marL="0" lvl="2" indent="0" algn="l" rtl="0">
              <a:spcBef>
                <a:spcPts val="0"/>
              </a:spcBef>
              <a:buNone/>
              <a:defRPr sz="2000" b="0" i="0" u="none" strike="noStrike" cap="none">
                <a:solidFill>
                  <a:srgbClr val="D8D8D8"/>
                </a:solidFill>
                <a:latin typeface="Aleo Light"/>
                <a:ea typeface="Aleo Light"/>
                <a:cs typeface="Aleo Light"/>
                <a:sym typeface="Aleo Light"/>
              </a:defRPr>
            </a:lvl3pPr>
            <a:lvl4pPr marL="0" lvl="3" indent="0" algn="l" rtl="0">
              <a:spcBef>
                <a:spcPts val="0"/>
              </a:spcBef>
              <a:buNone/>
              <a:defRPr sz="2000" b="0" i="0" u="none" strike="noStrike" cap="none">
                <a:solidFill>
                  <a:srgbClr val="D8D8D8"/>
                </a:solidFill>
                <a:latin typeface="Aleo Light"/>
                <a:ea typeface="Aleo Light"/>
                <a:cs typeface="Aleo Light"/>
                <a:sym typeface="Aleo Light"/>
              </a:defRPr>
            </a:lvl4pPr>
            <a:lvl5pPr marL="0" lvl="4" indent="0" algn="l" rtl="0">
              <a:spcBef>
                <a:spcPts val="0"/>
              </a:spcBef>
              <a:buNone/>
              <a:defRPr sz="2000" b="0" i="0" u="none" strike="noStrike" cap="none">
                <a:solidFill>
                  <a:srgbClr val="D8D8D8"/>
                </a:solidFill>
                <a:latin typeface="Aleo Light"/>
                <a:ea typeface="Aleo Light"/>
                <a:cs typeface="Aleo Light"/>
                <a:sym typeface="Aleo Light"/>
              </a:defRPr>
            </a:lvl5pPr>
            <a:lvl6pPr marL="0" lvl="5" indent="0" algn="l" rtl="0">
              <a:spcBef>
                <a:spcPts val="0"/>
              </a:spcBef>
              <a:buNone/>
              <a:defRPr sz="2000" b="0" i="0" u="none" strike="noStrike" cap="none">
                <a:solidFill>
                  <a:srgbClr val="D8D8D8"/>
                </a:solidFill>
                <a:latin typeface="Aleo Light"/>
                <a:ea typeface="Aleo Light"/>
                <a:cs typeface="Aleo Light"/>
                <a:sym typeface="Aleo Light"/>
              </a:defRPr>
            </a:lvl6pPr>
            <a:lvl7pPr marL="0" lvl="6" indent="0" algn="l" rtl="0">
              <a:spcBef>
                <a:spcPts val="0"/>
              </a:spcBef>
              <a:buNone/>
              <a:defRPr sz="2000" b="0" i="0" u="none" strike="noStrike" cap="none">
                <a:solidFill>
                  <a:srgbClr val="D8D8D8"/>
                </a:solidFill>
                <a:latin typeface="Aleo Light"/>
                <a:ea typeface="Aleo Light"/>
                <a:cs typeface="Aleo Light"/>
                <a:sym typeface="Aleo Light"/>
              </a:defRPr>
            </a:lvl7pPr>
            <a:lvl8pPr marL="0" lvl="7" indent="0" algn="l" rtl="0">
              <a:spcBef>
                <a:spcPts val="0"/>
              </a:spcBef>
              <a:buNone/>
              <a:defRPr sz="2000" b="0" i="0" u="none" strike="noStrike" cap="none">
                <a:solidFill>
                  <a:srgbClr val="D8D8D8"/>
                </a:solidFill>
                <a:latin typeface="Aleo Light"/>
                <a:ea typeface="Aleo Light"/>
                <a:cs typeface="Aleo Light"/>
                <a:sym typeface="Aleo Light"/>
              </a:defRPr>
            </a:lvl8pPr>
            <a:lvl9pPr marL="0" lvl="8" indent="0" algn="l" rtl="0">
              <a:spcBef>
                <a:spcPts val="0"/>
              </a:spcBef>
              <a:buNone/>
              <a:defRPr sz="2000" b="0" i="0" u="none" strike="noStrike" cap="none">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267" name="Google Shape;2267;p44"/>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68" name="Google Shape;2268;p44"/>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lt1"/>
              </a:solidFill>
              <a:latin typeface="Aleo Light"/>
              <a:ea typeface="Aleo Light"/>
              <a:cs typeface="Aleo Light"/>
              <a:sym typeface="Aleo Light"/>
            </a:endParaRPr>
          </a:p>
        </p:txBody>
      </p:sp>
      <p:sp>
        <p:nvSpPr>
          <p:cNvPr id="2269" name="Google Shape;2269;p44"/>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70" name="Google Shape;2270;p44"/>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71" name="Google Shape;2271;p44"/>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b="0" i="0" u="none" strike="noStrike" cap="none">
              <a:solidFill>
                <a:schemeClr val="accent1"/>
              </a:solidFill>
              <a:latin typeface="Aleo Light"/>
              <a:ea typeface="Aleo Light"/>
              <a:cs typeface="Aleo Light"/>
              <a:sym typeface="Aleo Light"/>
            </a:endParaRPr>
          </a:p>
        </p:txBody>
      </p:sp>
      <p:sp>
        <p:nvSpPr>
          <p:cNvPr id="2272" name="Google Shape;2272;p44"/>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65"/>
                                        </p:tgtEl>
                                        <p:attrNameLst>
                                          <p:attrName>style.visibility</p:attrName>
                                        </p:attrNameLst>
                                      </p:cBhvr>
                                      <p:to>
                                        <p:strVal val="visible"/>
                                      </p:to>
                                    </p:set>
                                    <p:anim calcmode="lin" valueType="num">
                                      <p:cBhvr additive="base">
                                        <p:cTn id="7" dur="500"/>
                                        <p:tgtEl>
                                          <p:spTgt spid="226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64"/>
                                        </p:tgtEl>
                                        <p:attrNameLst>
                                          <p:attrName>style.visibility</p:attrName>
                                        </p:attrNameLst>
                                      </p:cBhvr>
                                      <p:to>
                                        <p:strVal val="visible"/>
                                      </p:to>
                                    </p:set>
                                    <p:anim calcmode="lin" valueType="num">
                                      <p:cBhvr additive="base">
                                        <p:cTn id="10" dur="500"/>
                                        <p:tgtEl>
                                          <p:spTgt spid="226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62"/>
                                        </p:tgtEl>
                                        <p:attrNameLst>
                                          <p:attrName>style.visibility</p:attrName>
                                        </p:attrNameLst>
                                      </p:cBhvr>
                                      <p:to>
                                        <p:strVal val="visible"/>
                                      </p:to>
                                    </p:set>
                                    <p:anim calcmode="lin" valueType="num">
                                      <p:cBhvr additive="base">
                                        <p:cTn id="13" dur="500"/>
                                        <p:tgtEl>
                                          <p:spTgt spid="226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63"/>
                                        </p:tgtEl>
                                        <p:attrNameLst>
                                          <p:attrName>style.visibility</p:attrName>
                                        </p:attrNameLst>
                                      </p:cBhvr>
                                      <p:to>
                                        <p:strVal val="visible"/>
                                      </p:to>
                                    </p:set>
                                    <p:anim calcmode="lin" valueType="num">
                                      <p:cBhvr additive="base">
                                        <p:cTn id="16" dur="500"/>
                                        <p:tgtEl>
                                          <p:spTgt spid="2263"/>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66"/>
                                        </p:tgtEl>
                                        <p:attrNameLst>
                                          <p:attrName>style.visibility</p:attrName>
                                        </p:attrNameLst>
                                      </p:cBhvr>
                                      <p:to>
                                        <p:strVal val="visible"/>
                                      </p:to>
                                    </p:set>
                                    <p:anim calcmode="lin" valueType="num">
                                      <p:cBhvr additive="base">
                                        <p:cTn id="19" dur="500"/>
                                        <p:tgtEl>
                                          <p:spTgt spid="2266"/>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271"/>
                                        </p:tgtEl>
                                        <p:attrNameLst>
                                          <p:attrName>style.visibility</p:attrName>
                                        </p:attrNameLst>
                                      </p:cBhvr>
                                      <p:to>
                                        <p:strVal val="visible"/>
                                      </p:to>
                                    </p:set>
                                    <p:anim calcmode="lin" valueType="num">
                                      <p:cBhvr additive="base">
                                        <p:cTn id="22" dur="500"/>
                                        <p:tgtEl>
                                          <p:spTgt spid="2271"/>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270"/>
                                        </p:tgtEl>
                                        <p:attrNameLst>
                                          <p:attrName>style.visibility</p:attrName>
                                        </p:attrNameLst>
                                      </p:cBhvr>
                                      <p:to>
                                        <p:strVal val="visible"/>
                                      </p:to>
                                    </p:set>
                                    <p:anim calcmode="lin" valueType="num">
                                      <p:cBhvr additive="base">
                                        <p:cTn id="25" dur="500"/>
                                        <p:tgtEl>
                                          <p:spTgt spid="2270"/>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69"/>
                                        </p:tgtEl>
                                        <p:attrNameLst>
                                          <p:attrName>style.visibility</p:attrName>
                                        </p:attrNameLst>
                                      </p:cBhvr>
                                      <p:to>
                                        <p:strVal val="visible"/>
                                      </p:to>
                                    </p:set>
                                    <p:anim calcmode="lin" valueType="num">
                                      <p:cBhvr additive="base">
                                        <p:cTn id="28" dur="500"/>
                                        <p:tgtEl>
                                          <p:spTgt spid="2269"/>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272"/>
                                        </p:tgtEl>
                                        <p:attrNameLst>
                                          <p:attrName>style.visibility</p:attrName>
                                        </p:attrNameLst>
                                      </p:cBhvr>
                                      <p:to>
                                        <p:strVal val="visible"/>
                                      </p:to>
                                    </p:set>
                                    <p:anim calcmode="lin" valueType="num">
                                      <p:cBhvr additive="base">
                                        <p:cTn id="31" dur="500"/>
                                        <p:tgtEl>
                                          <p:spTgt spid="2272"/>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268"/>
                                        </p:tgtEl>
                                        <p:attrNameLst>
                                          <p:attrName>style.visibility</p:attrName>
                                        </p:attrNameLst>
                                      </p:cBhvr>
                                      <p:to>
                                        <p:strVal val="visible"/>
                                      </p:to>
                                    </p:set>
                                    <p:animEffect transition="in" filter="fade">
                                      <p:cBhvr>
                                        <p:cTn id="34" dur="500"/>
                                        <p:tgtEl>
                                          <p:spTgt spid="2268"/>
                                        </p:tgtEl>
                                      </p:cBhvr>
                                    </p:animEffect>
                                  </p:childTnLst>
                                </p:cTn>
                              </p:par>
                              <p:par>
                                <p:cTn id="35" presetID="10" presetClass="entr" presetSubtype="0" fill="hold" nodeType="withEffect">
                                  <p:stCondLst>
                                    <p:cond delay="250"/>
                                  </p:stCondLst>
                                  <p:childTnLst>
                                    <p:set>
                                      <p:cBhvr>
                                        <p:cTn id="36" dur="1" fill="hold">
                                          <p:stCondLst>
                                            <p:cond delay="0"/>
                                          </p:stCondLst>
                                        </p:cTn>
                                        <p:tgtEl>
                                          <p:spTgt spid="2267">
                                            <p:txEl>
                                              <p:pRg st="0" end="0"/>
                                            </p:txEl>
                                          </p:spTgt>
                                        </p:tgtEl>
                                        <p:attrNameLst>
                                          <p:attrName>style.visibility</p:attrName>
                                        </p:attrNameLst>
                                      </p:cBhvr>
                                      <p:to>
                                        <p:strVal val="visible"/>
                                      </p:to>
                                    </p:set>
                                    <p:animEffect transition="in" filter="fade">
                                      <p:cBhvr>
                                        <p:cTn id="37" dur="500"/>
                                        <p:tgtEl>
                                          <p:spTgt spid="2267">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267">
                                            <p:txEl>
                                              <p:pRg st="1" end="1"/>
                                            </p:txEl>
                                          </p:spTgt>
                                        </p:tgtEl>
                                        <p:attrNameLst>
                                          <p:attrName>style.visibility</p:attrName>
                                        </p:attrNameLst>
                                      </p:cBhvr>
                                      <p:to>
                                        <p:strVal val="visible"/>
                                      </p:to>
                                    </p:set>
                                    <p:animEffect transition="in" filter="fade">
                                      <p:cBhvr>
                                        <p:cTn id="40" dur="500"/>
                                        <p:tgtEl>
                                          <p:spTgt spid="2267">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267">
                                            <p:txEl>
                                              <p:pRg st="2" end="2"/>
                                            </p:txEl>
                                          </p:spTgt>
                                        </p:tgtEl>
                                        <p:attrNameLst>
                                          <p:attrName>style.visibility</p:attrName>
                                        </p:attrNameLst>
                                      </p:cBhvr>
                                      <p:to>
                                        <p:strVal val="visible"/>
                                      </p:to>
                                    </p:set>
                                    <p:animEffect transition="in" filter="fade">
                                      <p:cBhvr>
                                        <p:cTn id="43" dur="500"/>
                                        <p:tgtEl>
                                          <p:spTgt spid="2267">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267">
                                            <p:txEl>
                                              <p:pRg st="3" end="3"/>
                                            </p:txEl>
                                          </p:spTgt>
                                        </p:tgtEl>
                                        <p:attrNameLst>
                                          <p:attrName>style.visibility</p:attrName>
                                        </p:attrNameLst>
                                      </p:cBhvr>
                                      <p:to>
                                        <p:strVal val="visible"/>
                                      </p:to>
                                    </p:set>
                                    <p:animEffect transition="in" filter="fade">
                                      <p:cBhvr>
                                        <p:cTn id="46" dur="500"/>
                                        <p:tgtEl>
                                          <p:spTgt spid="2267">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267">
                                            <p:txEl>
                                              <p:pRg st="4" end="4"/>
                                            </p:txEl>
                                          </p:spTgt>
                                        </p:tgtEl>
                                        <p:attrNameLst>
                                          <p:attrName>style.visibility</p:attrName>
                                        </p:attrNameLst>
                                      </p:cBhvr>
                                      <p:to>
                                        <p:strVal val="visible"/>
                                      </p:to>
                                    </p:set>
                                    <p:animEffect transition="in" filter="fade">
                                      <p:cBhvr>
                                        <p:cTn id="49" dur="500"/>
                                        <p:tgtEl>
                                          <p:spTgt spid="2267">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267">
                                            <p:txEl>
                                              <p:pRg st="5" end="5"/>
                                            </p:txEl>
                                          </p:spTgt>
                                        </p:tgtEl>
                                        <p:attrNameLst>
                                          <p:attrName>style.visibility</p:attrName>
                                        </p:attrNameLst>
                                      </p:cBhvr>
                                      <p:to>
                                        <p:strVal val="visible"/>
                                      </p:to>
                                    </p:set>
                                    <p:animEffect transition="in" filter="fade">
                                      <p:cBhvr>
                                        <p:cTn id="52" dur="500"/>
                                        <p:tgtEl>
                                          <p:spTgt spid="2267">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267">
                                            <p:txEl>
                                              <p:pRg st="6" end="6"/>
                                            </p:txEl>
                                          </p:spTgt>
                                        </p:tgtEl>
                                        <p:attrNameLst>
                                          <p:attrName>style.visibility</p:attrName>
                                        </p:attrNameLst>
                                      </p:cBhvr>
                                      <p:to>
                                        <p:strVal val="visible"/>
                                      </p:to>
                                    </p:set>
                                    <p:animEffect transition="in" filter="fade">
                                      <p:cBhvr>
                                        <p:cTn id="55" dur="500"/>
                                        <p:tgtEl>
                                          <p:spTgt spid="2267">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267">
                                            <p:txEl>
                                              <p:pRg st="7" end="7"/>
                                            </p:txEl>
                                          </p:spTgt>
                                        </p:tgtEl>
                                        <p:attrNameLst>
                                          <p:attrName>style.visibility</p:attrName>
                                        </p:attrNameLst>
                                      </p:cBhvr>
                                      <p:to>
                                        <p:strVal val="visible"/>
                                      </p:to>
                                    </p:set>
                                    <p:animEffect transition="in" filter="fade">
                                      <p:cBhvr>
                                        <p:cTn id="58" dur="500"/>
                                        <p:tgtEl>
                                          <p:spTgt spid="2267">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267">
                                            <p:txEl>
                                              <p:pRg st="8" end="8"/>
                                            </p:txEl>
                                          </p:spTgt>
                                        </p:tgtEl>
                                        <p:attrNameLst>
                                          <p:attrName>style.visibility</p:attrName>
                                        </p:attrNameLst>
                                      </p:cBhvr>
                                      <p:to>
                                        <p:strVal val="visible"/>
                                      </p:to>
                                    </p:set>
                                    <p:animEffect transition="in" filter="fade">
                                      <p:cBhvr>
                                        <p:cTn id="61" dur="500"/>
                                        <p:tgtEl>
                                          <p:spTgt spid="2267">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261"/>
                                        </p:tgtEl>
                                        <p:attrNameLst>
                                          <p:attrName>style.visibility</p:attrName>
                                        </p:attrNameLst>
                                      </p:cBhvr>
                                      <p:to>
                                        <p:strVal val="visible"/>
                                      </p:to>
                                    </p:set>
                                    <p:animEffect transition="in" filter="fade">
                                      <p:cBhvr>
                                        <p:cTn id="64" dur="500"/>
                                        <p:tgtEl>
                                          <p:spTgt spid="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on Title">
  <p:cSld name="Secton Title">
    <p:spTree>
      <p:nvGrpSpPr>
        <p:cNvPr id="1" name="Shape 2273"/>
        <p:cNvGrpSpPr/>
        <p:nvPr/>
      </p:nvGrpSpPr>
      <p:grpSpPr>
        <a:xfrm>
          <a:off x="0" y="0"/>
          <a:ext cx="0" cy="0"/>
          <a:chOff x="0" y="0"/>
          <a:chExt cx="0" cy="0"/>
        </a:xfrm>
      </p:grpSpPr>
      <p:sp>
        <p:nvSpPr>
          <p:cNvPr id="2274" name="Google Shape;2274;p45"/>
          <p:cNvSpPr txBox="1">
            <a:spLocks noGrp="1"/>
          </p:cNvSpPr>
          <p:nvPr>
            <p:ph type="ctrTitle"/>
          </p:nvPr>
        </p:nvSpPr>
        <p:spPr>
          <a:xfrm>
            <a:off x="3203731" y="3120697"/>
            <a:ext cx="5074500" cy="1215300"/>
          </a:xfrm>
          <a:prstGeom prst="rect">
            <a:avLst/>
          </a:prstGeom>
          <a:noFill/>
          <a:ln>
            <a:noFill/>
          </a:ln>
        </p:spPr>
        <p:txBody>
          <a:bodyPr spcFirstLastPara="1" wrap="square" lIns="81650" tIns="40825" rIns="81650" bIns="40825" anchor="b" anchorCtr="0">
            <a:noAutofit/>
          </a:bodyPr>
          <a:lstStyle>
            <a:lvl1pPr lvl="0" algn="l" rtl="0">
              <a:lnSpc>
                <a:spcPct val="100000"/>
              </a:lnSpc>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5" name="Google Shape;2275;p45"/>
          <p:cNvSpPr txBox="1">
            <a:spLocks noGrp="1"/>
          </p:cNvSpPr>
          <p:nvPr>
            <p:ph type="subTitle" idx="1"/>
          </p:nvPr>
        </p:nvSpPr>
        <p:spPr>
          <a:xfrm>
            <a:off x="3215348" y="4263938"/>
            <a:ext cx="5350800" cy="612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76" name="Google Shape;2276;p45"/>
          <p:cNvSpPr/>
          <p:nvPr/>
        </p:nvSpPr>
        <p:spPr>
          <a:xfrm rot="-3599902">
            <a:off x="-3601706" y="6969004"/>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77" name="Google Shape;2277;p45"/>
          <p:cNvSpPr/>
          <p:nvPr/>
        </p:nvSpPr>
        <p:spPr>
          <a:xfrm rot="-3599871">
            <a:off x="-4389535" y="6735116"/>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78" name="Google Shape;2278;p45"/>
          <p:cNvSpPr/>
          <p:nvPr/>
        </p:nvSpPr>
        <p:spPr>
          <a:xfrm rot="-3599902">
            <a:off x="-4322762" y="5804900"/>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79" name="Google Shape;2279;p45"/>
          <p:cNvSpPr/>
          <p:nvPr/>
        </p:nvSpPr>
        <p:spPr>
          <a:xfrm rot="-3599906">
            <a:off x="-4956036" y="6141064"/>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0" name="Google Shape;2280;p45"/>
          <p:cNvSpPr txBox="1">
            <a:spLocks noGrp="1"/>
          </p:cNvSpPr>
          <p:nvPr>
            <p:ph type="body" idx="2"/>
          </p:nvPr>
        </p:nvSpPr>
        <p:spPr>
          <a:xfrm rot="-3599833">
            <a:off x="580859" y="4206699"/>
            <a:ext cx="2736370" cy="359940"/>
          </a:xfrm>
          <a:prstGeom prst="rect">
            <a:avLst/>
          </a:prstGeom>
          <a:noFill/>
          <a:ln>
            <a:noFill/>
          </a:ln>
        </p:spPr>
        <p:txBody>
          <a:bodyPr spcFirstLastPara="1" wrap="square" lIns="81650" tIns="40825" rIns="81650" bIns="40825" anchor="ctr" anchorCtr="0">
            <a:noAutofit/>
          </a:bodyPr>
          <a:lstStyle>
            <a:lvl1pPr marL="457200" lvl="0" indent="-342900" algn="r" rtl="0">
              <a:spcBef>
                <a:spcPts val="400"/>
              </a:spcBef>
              <a:spcAft>
                <a:spcPts val="0"/>
              </a:spcAft>
              <a:buClr>
                <a:srgbClr val="F2F2F2"/>
              </a:buClr>
              <a:buSzPts val="1800"/>
              <a:buFont typeface="Aleo Light"/>
              <a:buChar char="●"/>
              <a:defRPr sz="1800">
                <a:solidFill>
                  <a:srgbClr val="F2F2F2"/>
                </a:solidFill>
                <a:latin typeface="Aleo Light"/>
                <a:ea typeface="Aleo Light"/>
                <a:cs typeface="Aleo Light"/>
                <a:sym typeface="Aleo Light"/>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79"/>
                                        </p:tgtEl>
                                        <p:attrNameLst>
                                          <p:attrName>style.visibility</p:attrName>
                                        </p:attrNameLst>
                                      </p:cBhvr>
                                      <p:to>
                                        <p:strVal val="visible"/>
                                      </p:to>
                                    </p:set>
                                    <p:anim calcmode="lin" valueType="num">
                                      <p:cBhvr additive="base">
                                        <p:cTn id="7" dur="500"/>
                                        <p:tgtEl>
                                          <p:spTgt spid="22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78"/>
                                        </p:tgtEl>
                                        <p:attrNameLst>
                                          <p:attrName>style.visibility</p:attrName>
                                        </p:attrNameLst>
                                      </p:cBhvr>
                                      <p:to>
                                        <p:strVal val="visible"/>
                                      </p:to>
                                    </p:set>
                                    <p:anim calcmode="lin" valueType="num">
                                      <p:cBhvr additive="base">
                                        <p:cTn id="10" dur="500"/>
                                        <p:tgtEl>
                                          <p:spTgt spid="227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77"/>
                                        </p:tgtEl>
                                        <p:attrNameLst>
                                          <p:attrName>style.visibility</p:attrName>
                                        </p:attrNameLst>
                                      </p:cBhvr>
                                      <p:to>
                                        <p:strVal val="visible"/>
                                      </p:to>
                                    </p:set>
                                    <p:anim calcmode="lin" valueType="num">
                                      <p:cBhvr additive="base">
                                        <p:cTn id="13" dur="500"/>
                                        <p:tgtEl>
                                          <p:spTgt spid="227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76"/>
                                        </p:tgtEl>
                                        <p:attrNameLst>
                                          <p:attrName>style.visibility</p:attrName>
                                        </p:attrNameLst>
                                      </p:cBhvr>
                                      <p:to>
                                        <p:strVal val="visible"/>
                                      </p:to>
                                    </p:set>
                                    <p:anim calcmode="lin" valueType="num">
                                      <p:cBhvr additive="base">
                                        <p:cTn id="16" dur="500"/>
                                        <p:tgtEl>
                                          <p:spTgt spid="227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80">
                                            <p:txEl>
                                              <p:pRg st="0" end="0"/>
                                            </p:txEl>
                                          </p:spTgt>
                                        </p:tgtEl>
                                        <p:attrNameLst>
                                          <p:attrName>style.visibility</p:attrName>
                                        </p:attrNameLst>
                                      </p:cBhvr>
                                      <p:to>
                                        <p:strVal val="visible"/>
                                      </p:to>
                                    </p:set>
                                    <p:anim calcmode="lin" valueType="num">
                                      <p:cBhvr additive="base">
                                        <p:cTn id="19" dur="500"/>
                                        <p:tgtEl>
                                          <p:spTgt spid="2280">
                                            <p:txEl>
                                              <p:pRg st="0" end="0"/>
                                            </p:txEl>
                                          </p:spTgt>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2280">
                                            <p:txEl>
                                              <p:pRg st="1" end="1"/>
                                            </p:txEl>
                                          </p:spTgt>
                                        </p:tgtEl>
                                        <p:attrNameLst>
                                          <p:attrName>style.visibility</p:attrName>
                                        </p:attrNameLst>
                                      </p:cBhvr>
                                      <p:to>
                                        <p:strVal val="visible"/>
                                      </p:to>
                                    </p:set>
                                    <p:anim calcmode="lin" valueType="num">
                                      <p:cBhvr additive="base">
                                        <p:cTn id="22" dur="500"/>
                                        <p:tgtEl>
                                          <p:spTgt spid="2280">
                                            <p:txEl>
                                              <p:pRg st="1" end="1"/>
                                            </p:txEl>
                                          </p:spTgt>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2280">
                                            <p:txEl>
                                              <p:pRg st="2" end="2"/>
                                            </p:txEl>
                                          </p:spTgt>
                                        </p:tgtEl>
                                        <p:attrNameLst>
                                          <p:attrName>style.visibility</p:attrName>
                                        </p:attrNameLst>
                                      </p:cBhvr>
                                      <p:to>
                                        <p:strVal val="visible"/>
                                      </p:to>
                                    </p:set>
                                    <p:anim calcmode="lin" valueType="num">
                                      <p:cBhvr additive="base">
                                        <p:cTn id="25" dur="500"/>
                                        <p:tgtEl>
                                          <p:spTgt spid="2280">
                                            <p:txEl>
                                              <p:pRg st="2" end="2"/>
                                            </p:txEl>
                                          </p:spTgt>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2280">
                                            <p:txEl>
                                              <p:pRg st="3" end="3"/>
                                            </p:txEl>
                                          </p:spTgt>
                                        </p:tgtEl>
                                        <p:attrNameLst>
                                          <p:attrName>style.visibility</p:attrName>
                                        </p:attrNameLst>
                                      </p:cBhvr>
                                      <p:to>
                                        <p:strVal val="visible"/>
                                      </p:to>
                                    </p:set>
                                    <p:anim calcmode="lin" valueType="num">
                                      <p:cBhvr additive="base">
                                        <p:cTn id="28" dur="500"/>
                                        <p:tgtEl>
                                          <p:spTgt spid="2280">
                                            <p:txEl>
                                              <p:pRg st="3" end="3"/>
                                            </p:txEl>
                                          </p:spTgt>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2280">
                                            <p:txEl>
                                              <p:pRg st="4" end="4"/>
                                            </p:txEl>
                                          </p:spTgt>
                                        </p:tgtEl>
                                        <p:attrNameLst>
                                          <p:attrName>style.visibility</p:attrName>
                                        </p:attrNameLst>
                                      </p:cBhvr>
                                      <p:to>
                                        <p:strVal val="visible"/>
                                      </p:to>
                                    </p:set>
                                    <p:anim calcmode="lin" valueType="num">
                                      <p:cBhvr additive="base">
                                        <p:cTn id="31" dur="500"/>
                                        <p:tgtEl>
                                          <p:spTgt spid="2280">
                                            <p:txEl>
                                              <p:pRg st="4" end="4"/>
                                            </p:txEl>
                                          </p:spTgt>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2280">
                                            <p:txEl>
                                              <p:pRg st="5" end="5"/>
                                            </p:txEl>
                                          </p:spTgt>
                                        </p:tgtEl>
                                        <p:attrNameLst>
                                          <p:attrName>style.visibility</p:attrName>
                                        </p:attrNameLst>
                                      </p:cBhvr>
                                      <p:to>
                                        <p:strVal val="visible"/>
                                      </p:to>
                                    </p:set>
                                    <p:anim calcmode="lin" valueType="num">
                                      <p:cBhvr additive="base">
                                        <p:cTn id="34" dur="500"/>
                                        <p:tgtEl>
                                          <p:spTgt spid="2280">
                                            <p:txEl>
                                              <p:pRg st="5" end="5"/>
                                            </p:txEl>
                                          </p:spTgt>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2280">
                                            <p:txEl>
                                              <p:pRg st="6" end="6"/>
                                            </p:txEl>
                                          </p:spTgt>
                                        </p:tgtEl>
                                        <p:attrNameLst>
                                          <p:attrName>style.visibility</p:attrName>
                                        </p:attrNameLst>
                                      </p:cBhvr>
                                      <p:to>
                                        <p:strVal val="visible"/>
                                      </p:to>
                                    </p:set>
                                    <p:anim calcmode="lin" valueType="num">
                                      <p:cBhvr additive="base">
                                        <p:cTn id="37" dur="500"/>
                                        <p:tgtEl>
                                          <p:spTgt spid="2280">
                                            <p:txEl>
                                              <p:pRg st="6" end="6"/>
                                            </p:txEl>
                                          </p:spTgt>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2280">
                                            <p:txEl>
                                              <p:pRg st="7" end="7"/>
                                            </p:txEl>
                                          </p:spTgt>
                                        </p:tgtEl>
                                        <p:attrNameLst>
                                          <p:attrName>style.visibility</p:attrName>
                                        </p:attrNameLst>
                                      </p:cBhvr>
                                      <p:to>
                                        <p:strVal val="visible"/>
                                      </p:to>
                                    </p:set>
                                    <p:anim calcmode="lin" valueType="num">
                                      <p:cBhvr additive="base">
                                        <p:cTn id="40" dur="500"/>
                                        <p:tgtEl>
                                          <p:spTgt spid="2280">
                                            <p:txEl>
                                              <p:pRg st="7" end="7"/>
                                            </p:txEl>
                                          </p:spTgt>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2280">
                                            <p:txEl>
                                              <p:pRg st="8" end="8"/>
                                            </p:txEl>
                                          </p:spTgt>
                                        </p:tgtEl>
                                        <p:attrNameLst>
                                          <p:attrName>style.visibility</p:attrName>
                                        </p:attrNameLst>
                                      </p:cBhvr>
                                      <p:to>
                                        <p:strVal val="visible"/>
                                      </p:to>
                                    </p:set>
                                    <p:anim calcmode="lin" valueType="num">
                                      <p:cBhvr additive="base">
                                        <p:cTn id="43" dur="500"/>
                                        <p:tgtEl>
                                          <p:spTgt spid="2280">
                                            <p:txEl>
                                              <p:pRg st="8" end="8"/>
                                            </p:txEl>
                                          </p:spTgt>
                                        </p:tgtEl>
                                        <p:attrNameLst>
                                          <p:attrName>ppt_x</p:attrName>
                                        </p:attrNameLst>
                                      </p:cBhvr>
                                      <p:tavLst>
                                        <p:tav tm="0">
                                          <p:val>
                                            <p:strVal val="#ppt_x-1"/>
                                          </p:val>
                                        </p:tav>
                                        <p:tav tm="100000">
                                          <p:val>
                                            <p:strVal val="#ppt_x"/>
                                          </p:val>
                                        </p:tav>
                                      </p:tavLst>
                                    </p:anim>
                                  </p:childTnLst>
                                </p:cTn>
                              </p:par>
                              <p:par>
                                <p:cTn id="44" presetID="23" presetClass="entr" presetSubtype="16" fill="hold" nodeType="withEffect">
                                  <p:stCondLst>
                                    <p:cond delay="250"/>
                                  </p:stCondLst>
                                  <p:childTnLst>
                                    <p:set>
                                      <p:cBhvr>
                                        <p:cTn id="45" dur="1" fill="hold">
                                          <p:stCondLst>
                                            <p:cond delay="0"/>
                                          </p:stCondLst>
                                        </p:cTn>
                                        <p:tgtEl>
                                          <p:spTgt spid="2274"/>
                                        </p:tgtEl>
                                        <p:attrNameLst>
                                          <p:attrName>style.visibility</p:attrName>
                                        </p:attrNameLst>
                                      </p:cBhvr>
                                      <p:to>
                                        <p:strVal val="visible"/>
                                      </p:to>
                                    </p:set>
                                    <p:anim calcmode="lin" valueType="num">
                                      <p:cBhvr additive="base">
                                        <p:cTn id="46" dur="500"/>
                                        <p:tgtEl>
                                          <p:spTgt spid="2274"/>
                                        </p:tgtEl>
                                        <p:attrNameLst>
                                          <p:attrName>ppt_w</p:attrName>
                                        </p:attrNameLst>
                                      </p:cBhvr>
                                      <p:tavLst>
                                        <p:tav tm="0">
                                          <p:val>
                                            <p:strVal val="0"/>
                                          </p:val>
                                        </p:tav>
                                        <p:tav tm="100000">
                                          <p:val>
                                            <p:strVal val="#ppt_w"/>
                                          </p:val>
                                        </p:tav>
                                      </p:tavLst>
                                    </p:anim>
                                    <p:anim calcmode="lin" valueType="num">
                                      <p:cBhvr additive="base">
                                        <p:cTn id="47" dur="500"/>
                                        <p:tgtEl>
                                          <p:spTgt spid="2274"/>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250"/>
                                  </p:stCondLst>
                                  <p:childTnLst>
                                    <p:set>
                                      <p:cBhvr>
                                        <p:cTn id="49" dur="1" fill="hold">
                                          <p:stCondLst>
                                            <p:cond delay="0"/>
                                          </p:stCondLst>
                                        </p:cTn>
                                        <p:tgtEl>
                                          <p:spTgt spid="2275">
                                            <p:txEl>
                                              <p:pRg st="0" end="0"/>
                                            </p:txEl>
                                          </p:spTgt>
                                        </p:tgtEl>
                                        <p:attrNameLst>
                                          <p:attrName>style.visibility</p:attrName>
                                        </p:attrNameLst>
                                      </p:cBhvr>
                                      <p:to>
                                        <p:strVal val="visible"/>
                                      </p:to>
                                    </p:set>
                                    <p:anim calcmode="lin" valueType="num">
                                      <p:cBhvr additive="base">
                                        <p:cTn id="50" dur="500"/>
                                        <p:tgtEl>
                                          <p:spTgt spid="2275">
                                            <p:txEl>
                                              <p:pRg st="0" end="0"/>
                                            </p:txEl>
                                          </p:spTgt>
                                        </p:tgtEl>
                                        <p:attrNameLst>
                                          <p:attrName>ppt_w</p:attrName>
                                        </p:attrNameLst>
                                      </p:cBhvr>
                                      <p:tavLst>
                                        <p:tav tm="0">
                                          <p:val>
                                            <p:strVal val="0"/>
                                          </p:val>
                                        </p:tav>
                                        <p:tav tm="100000">
                                          <p:val>
                                            <p:strVal val="#ppt_w"/>
                                          </p:val>
                                        </p:tav>
                                      </p:tavLst>
                                    </p:anim>
                                    <p:anim calcmode="lin" valueType="num">
                                      <p:cBhvr additive="base">
                                        <p:cTn id="51" dur="500"/>
                                        <p:tgtEl>
                                          <p:spTgt spid="2275">
                                            <p:txEl>
                                              <p:pRg st="0" end="0"/>
                                            </p:txEl>
                                          </p:spTgt>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250"/>
                                  </p:stCondLst>
                                  <p:childTnLst>
                                    <p:set>
                                      <p:cBhvr>
                                        <p:cTn id="53" dur="1" fill="hold">
                                          <p:stCondLst>
                                            <p:cond delay="0"/>
                                          </p:stCondLst>
                                        </p:cTn>
                                        <p:tgtEl>
                                          <p:spTgt spid="2275">
                                            <p:txEl>
                                              <p:pRg st="1" end="1"/>
                                            </p:txEl>
                                          </p:spTgt>
                                        </p:tgtEl>
                                        <p:attrNameLst>
                                          <p:attrName>style.visibility</p:attrName>
                                        </p:attrNameLst>
                                      </p:cBhvr>
                                      <p:to>
                                        <p:strVal val="visible"/>
                                      </p:to>
                                    </p:set>
                                    <p:anim calcmode="lin" valueType="num">
                                      <p:cBhvr additive="base">
                                        <p:cTn id="54" dur="500"/>
                                        <p:tgtEl>
                                          <p:spTgt spid="2275">
                                            <p:txEl>
                                              <p:pRg st="1" end="1"/>
                                            </p:txEl>
                                          </p:spTgt>
                                        </p:tgtEl>
                                        <p:attrNameLst>
                                          <p:attrName>ppt_w</p:attrName>
                                        </p:attrNameLst>
                                      </p:cBhvr>
                                      <p:tavLst>
                                        <p:tav tm="0">
                                          <p:val>
                                            <p:strVal val="0"/>
                                          </p:val>
                                        </p:tav>
                                        <p:tav tm="100000">
                                          <p:val>
                                            <p:strVal val="#ppt_w"/>
                                          </p:val>
                                        </p:tav>
                                      </p:tavLst>
                                    </p:anim>
                                    <p:anim calcmode="lin" valueType="num">
                                      <p:cBhvr additive="base">
                                        <p:cTn id="55" dur="500"/>
                                        <p:tgtEl>
                                          <p:spTgt spid="2275">
                                            <p:txEl>
                                              <p:pRg st="1" end="1"/>
                                            </p:txEl>
                                          </p:spTgt>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250"/>
                                  </p:stCondLst>
                                  <p:childTnLst>
                                    <p:set>
                                      <p:cBhvr>
                                        <p:cTn id="57" dur="1" fill="hold">
                                          <p:stCondLst>
                                            <p:cond delay="0"/>
                                          </p:stCondLst>
                                        </p:cTn>
                                        <p:tgtEl>
                                          <p:spTgt spid="2275">
                                            <p:txEl>
                                              <p:pRg st="2" end="2"/>
                                            </p:txEl>
                                          </p:spTgt>
                                        </p:tgtEl>
                                        <p:attrNameLst>
                                          <p:attrName>style.visibility</p:attrName>
                                        </p:attrNameLst>
                                      </p:cBhvr>
                                      <p:to>
                                        <p:strVal val="visible"/>
                                      </p:to>
                                    </p:set>
                                    <p:anim calcmode="lin" valueType="num">
                                      <p:cBhvr additive="base">
                                        <p:cTn id="58" dur="500"/>
                                        <p:tgtEl>
                                          <p:spTgt spid="2275">
                                            <p:txEl>
                                              <p:pRg st="2" end="2"/>
                                            </p:txEl>
                                          </p:spTgt>
                                        </p:tgtEl>
                                        <p:attrNameLst>
                                          <p:attrName>ppt_w</p:attrName>
                                        </p:attrNameLst>
                                      </p:cBhvr>
                                      <p:tavLst>
                                        <p:tav tm="0">
                                          <p:val>
                                            <p:strVal val="0"/>
                                          </p:val>
                                        </p:tav>
                                        <p:tav tm="100000">
                                          <p:val>
                                            <p:strVal val="#ppt_w"/>
                                          </p:val>
                                        </p:tav>
                                      </p:tavLst>
                                    </p:anim>
                                    <p:anim calcmode="lin" valueType="num">
                                      <p:cBhvr additive="base">
                                        <p:cTn id="59" dur="500"/>
                                        <p:tgtEl>
                                          <p:spTgt spid="2275">
                                            <p:txEl>
                                              <p:pRg st="2" end="2"/>
                                            </p:txEl>
                                          </p:spTgt>
                                        </p:tgtEl>
                                        <p:attrNameLst>
                                          <p:attrName>ppt_h</p:attrName>
                                        </p:attrNameLst>
                                      </p:cBhvr>
                                      <p:tavLst>
                                        <p:tav tm="0">
                                          <p:val>
                                            <p:strVal val="0"/>
                                          </p:val>
                                        </p:tav>
                                        <p:tav tm="100000">
                                          <p:val>
                                            <p:strVal val="#ppt_h"/>
                                          </p:val>
                                        </p:tav>
                                      </p:tavLst>
                                    </p:anim>
                                  </p:childTnLst>
                                </p:cTn>
                              </p:par>
                              <p:par>
                                <p:cTn id="60" presetID="23" presetClass="entr" presetSubtype="16" fill="hold" nodeType="withEffect">
                                  <p:stCondLst>
                                    <p:cond delay="250"/>
                                  </p:stCondLst>
                                  <p:childTnLst>
                                    <p:set>
                                      <p:cBhvr>
                                        <p:cTn id="61" dur="1" fill="hold">
                                          <p:stCondLst>
                                            <p:cond delay="0"/>
                                          </p:stCondLst>
                                        </p:cTn>
                                        <p:tgtEl>
                                          <p:spTgt spid="2275">
                                            <p:txEl>
                                              <p:pRg st="3" end="3"/>
                                            </p:txEl>
                                          </p:spTgt>
                                        </p:tgtEl>
                                        <p:attrNameLst>
                                          <p:attrName>style.visibility</p:attrName>
                                        </p:attrNameLst>
                                      </p:cBhvr>
                                      <p:to>
                                        <p:strVal val="visible"/>
                                      </p:to>
                                    </p:set>
                                    <p:anim calcmode="lin" valueType="num">
                                      <p:cBhvr additive="base">
                                        <p:cTn id="62" dur="500"/>
                                        <p:tgtEl>
                                          <p:spTgt spid="2275">
                                            <p:txEl>
                                              <p:pRg st="3" end="3"/>
                                            </p:txEl>
                                          </p:spTgt>
                                        </p:tgtEl>
                                        <p:attrNameLst>
                                          <p:attrName>ppt_w</p:attrName>
                                        </p:attrNameLst>
                                      </p:cBhvr>
                                      <p:tavLst>
                                        <p:tav tm="0">
                                          <p:val>
                                            <p:strVal val="0"/>
                                          </p:val>
                                        </p:tav>
                                        <p:tav tm="100000">
                                          <p:val>
                                            <p:strVal val="#ppt_w"/>
                                          </p:val>
                                        </p:tav>
                                      </p:tavLst>
                                    </p:anim>
                                    <p:anim calcmode="lin" valueType="num">
                                      <p:cBhvr additive="base">
                                        <p:cTn id="63" dur="500"/>
                                        <p:tgtEl>
                                          <p:spTgt spid="2275">
                                            <p:txEl>
                                              <p:pRg st="3" end="3"/>
                                            </p:txEl>
                                          </p:spTgt>
                                        </p:tgtEl>
                                        <p:attrNameLst>
                                          <p:attrName>ppt_h</p:attrName>
                                        </p:attrNameLst>
                                      </p:cBhvr>
                                      <p:tavLst>
                                        <p:tav tm="0">
                                          <p:val>
                                            <p:strVal val="0"/>
                                          </p:val>
                                        </p:tav>
                                        <p:tav tm="100000">
                                          <p:val>
                                            <p:strVal val="#ppt_h"/>
                                          </p:val>
                                        </p:tav>
                                      </p:tavLst>
                                    </p:anim>
                                  </p:childTnLst>
                                </p:cTn>
                              </p:par>
                              <p:par>
                                <p:cTn id="64" presetID="23" presetClass="entr" presetSubtype="16" fill="hold" nodeType="withEffect">
                                  <p:stCondLst>
                                    <p:cond delay="250"/>
                                  </p:stCondLst>
                                  <p:childTnLst>
                                    <p:set>
                                      <p:cBhvr>
                                        <p:cTn id="65" dur="1" fill="hold">
                                          <p:stCondLst>
                                            <p:cond delay="0"/>
                                          </p:stCondLst>
                                        </p:cTn>
                                        <p:tgtEl>
                                          <p:spTgt spid="2275">
                                            <p:txEl>
                                              <p:pRg st="4" end="4"/>
                                            </p:txEl>
                                          </p:spTgt>
                                        </p:tgtEl>
                                        <p:attrNameLst>
                                          <p:attrName>style.visibility</p:attrName>
                                        </p:attrNameLst>
                                      </p:cBhvr>
                                      <p:to>
                                        <p:strVal val="visible"/>
                                      </p:to>
                                    </p:set>
                                    <p:anim calcmode="lin" valueType="num">
                                      <p:cBhvr additive="base">
                                        <p:cTn id="66" dur="500"/>
                                        <p:tgtEl>
                                          <p:spTgt spid="2275">
                                            <p:txEl>
                                              <p:pRg st="4" end="4"/>
                                            </p:txEl>
                                          </p:spTgt>
                                        </p:tgtEl>
                                        <p:attrNameLst>
                                          <p:attrName>ppt_w</p:attrName>
                                        </p:attrNameLst>
                                      </p:cBhvr>
                                      <p:tavLst>
                                        <p:tav tm="0">
                                          <p:val>
                                            <p:strVal val="0"/>
                                          </p:val>
                                        </p:tav>
                                        <p:tav tm="100000">
                                          <p:val>
                                            <p:strVal val="#ppt_w"/>
                                          </p:val>
                                        </p:tav>
                                      </p:tavLst>
                                    </p:anim>
                                    <p:anim calcmode="lin" valueType="num">
                                      <p:cBhvr additive="base">
                                        <p:cTn id="67" dur="500"/>
                                        <p:tgtEl>
                                          <p:spTgt spid="2275">
                                            <p:txEl>
                                              <p:pRg st="4" end="4"/>
                                            </p:txEl>
                                          </p:spTgt>
                                        </p:tgtEl>
                                        <p:attrNameLst>
                                          <p:attrName>ppt_h</p:attrName>
                                        </p:attrNameLst>
                                      </p:cBhvr>
                                      <p:tavLst>
                                        <p:tav tm="0">
                                          <p:val>
                                            <p:strVal val="0"/>
                                          </p:val>
                                        </p:tav>
                                        <p:tav tm="100000">
                                          <p:val>
                                            <p:strVal val="#ppt_h"/>
                                          </p:val>
                                        </p:tav>
                                      </p:tavLst>
                                    </p:anim>
                                  </p:childTnLst>
                                </p:cTn>
                              </p:par>
                              <p:par>
                                <p:cTn id="68" presetID="23" presetClass="entr" presetSubtype="16" fill="hold" nodeType="withEffect">
                                  <p:stCondLst>
                                    <p:cond delay="250"/>
                                  </p:stCondLst>
                                  <p:childTnLst>
                                    <p:set>
                                      <p:cBhvr>
                                        <p:cTn id="69" dur="1" fill="hold">
                                          <p:stCondLst>
                                            <p:cond delay="0"/>
                                          </p:stCondLst>
                                        </p:cTn>
                                        <p:tgtEl>
                                          <p:spTgt spid="2275">
                                            <p:txEl>
                                              <p:pRg st="5" end="5"/>
                                            </p:txEl>
                                          </p:spTgt>
                                        </p:tgtEl>
                                        <p:attrNameLst>
                                          <p:attrName>style.visibility</p:attrName>
                                        </p:attrNameLst>
                                      </p:cBhvr>
                                      <p:to>
                                        <p:strVal val="visible"/>
                                      </p:to>
                                    </p:set>
                                    <p:anim calcmode="lin" valueType="num">
                                      <p:cBhvr additive="base">
                                        <p:cTn id="70" dur="500"/>
                                        <p:tgtEl>
                                          <p:spTgt spid="2275">
                                            <p:txEl>
                                              <p:pRg st="5" end="5"/>
                                            </p:txEl>
                                          </p:spTgt>
                                        </p:tgtEl>
                                        <p:attrNameLst>
                                          <p:attrName>ppt_w</p:attrName>
                                        </p:attrNameLst>
                                      </p:cBhvr>
                                      <p:tavLst>
                                        <p:tav tm="0">
                                          <p:val>
                                            <p:strVal val="0"/>
                                          </p:val>
                                        </p:tav>
                                        <p:tav tm="100000">
                                          <p:val>
                                            <p:strVal val="#ppt_w"/>
                                          </p:val>
                                        </p:tav>
                                      </p:tavLst>
                                    </p:anim>
                                    <p:anim calcmode="lin" valueType="num">
                                      <p:cBhvr additive="base">
                                        <p:cTn id="71" dur="500"/>
                                        <p:tgtEl>
                                          <p:spTgt spid="2275">
                                            <p:txEl>
                                              <p:pRg st="5" end="5"/>
                                            </p:txEl>
                                          </p:spTgt>
                                        </p:tgtEl>
                                        <p:attrNameLst>
                                          <p:attrName>ppt_h</p:attrName>
                                        </p:attrNameLst>
                                      </p:cBhvr>
                                      <p:tavLst>
                                        <p:tav tm="0">
                                          <p:val>
                                            <p:strVal val="0"/>
                                          </p:val>
                                        </p:tav>
                                        <p:tav tm="100000">
                                          <p:val>
                                            <p:strVal val="#ppt_h"/>
                                          </p:val>
                                        </p:tav>
                                      </p:tavLst>
                                    </p:anim>
                                  </p:childTnLst>
                                </p:cTn>
                              </p:par>
                              <p:par>
                                <p:cTn id="72" presetID="23" presetClass="entr" presetSubtype="16" fill="hold" nodeType="withEffect">
                                  <p:stCondLst>
                                    <p:cond delay="250"/>
                                  </p:stCondLst>
                                  <p:childTnLst>
                                    <p:set>
                                      <p:cBhvr>
                                        <p:cTn id="73" dur="1" fill="hold">
                                          <p:stCondLst>
                                            <p:cond delay="0"/>
                                          </p:stCondLst>
                                        </p:cTn>
                                        <p:tgtEl>
                                          <p:spTgt spid="2275">
                                            <p:txEl>
                                              <p:pRg st="6" end="6"/>
                                            </p:txEl>
                                          </p:spTgt>
                                        </p:tgtEl>
                                        <p:attrNameLst>
                                          <p:attrName>style.visibility</p:attrName>
                                        </p:attrNameLst>
                                      </p:cBhvr>
                                      <p:to>
                                        <p:strVal val="visible"/>
                                      </p:to>
                                    </p:set>
                                    <p:anim calcmode="lin" valueType="num">
                                      <p:cBhvr additive="base">
                                        <p:cTn id="74" dur="500"/>
                                        <p:tgtEl>
                                          <p:spTgt spid="2275">
                                            <p:txEl>
                                              <p:pRg st="6" end="6"/>
                                            </p:txEl>
                                          </p:spTgt>
                                        </p:tgtEl>
                                        <p:attrNameLst>
                                          <p:attrName>ppt_w</p:attrName>
                                        </p:attrNameLst>
                                      </p:cBhvr>
                                      <p:tavLst>
                                        <p:tav tm="0">
                                          <p:val>
                                            <p:strVal val="0"/>
                                          </p:val>
                                        </p:tav>
                                        <p:tav tm="100000">
                                          <p:val>
                                            <p:strVal val="#ppt_w"/>
                                          </p:val>
                                        </p:tav>
                                      </p:tavLst>
                                    </p:anim>
                                    <p:anim calcmode="lin" valueType="num">
                                      <p:cBhvr additive="base">
                                        <p:cTn id="75" dur="500"/>
                                        <p:tgtEl>
                                          <p:spTgt spid="2275">
                                            <p:txEl>
                                              <p:pRg st="6" end="6"/>
                                            </p:txEl>
                                          </p:spTgt>
                                        </p:tgtEl>
                                        <p:attrNameLst>
                                          <p:attrName>ppt_h</p:attrName>
                                        </p:attrNameLst>
                                      </p:cBhvr>
                                      <p:tavLst>
                                        <p:tav tm="0">
                                          <p:val>
                                            <p:strVal val="0"/>
                                          </p:val>
                                        </p:tav>
                                        <p:tav tm="100000">
                                          <p:val>
                                            <p:strVal val="#ppt_h"/>
                                          </p:val>
                                        </p:tav>
                                      </p:tavLst>
                                    </p:anim>
                                  </p:childTnLst>
                                </p:cTn>
                              </p:par>
                              <p:par>
                                <p:cTn id="76" presetID="23" presetClass="entr" presetSubtype="16" fill="hold" nodeType="withEffect">
                                  <p:stCondLst>
                                    <p:cond delay="250"/>
                                  </p:stCondLst>
                                  <p:childTnLst>
                                    <p:set>
                                      <p:cBhvr>
                                        <p:cTn id="77" dur="1" fill="hold">
                                          <p:stCondLst>
                                            <p:cond delay="0"/>
                                          </p:stCondLst>
                                        </p:cTn>
                                        <p:tgtEl>
                                          <p:spTgt spid="2275">
                                            <p:txEl>
                                              <p:pRg st="7" end="7"/>
                                            </p:txEl>
                                          </p:spTgt>
                                        </p:tgtEl>
                                        <p:attrNameLst>
                                          <p:attrName>style.visibility</p:attrName>
                                        </p:attrNameLst>
                                      </p:cBhvr>
                                      <p:to>
                                        <p:strVal val="visible"/>
                                      </p:to>
                                    </p:set>
                                    <p:anim calcmode="lin" valueType="num">
                                      <p:cBhvr additive="base">
                                        <p:cTn id="78" dur="500"/>
                                        <p:tgtEl>
                                          <p:spTgt spid="2275">
                                            <p:txEl>
                                              <p:pRg st="7" end="7"/>
                                            </p:txEl>
                                          </p:spTgt>
                                        </p:tgtEl>
                                        <p:attrNameLst>
                                          <p:attrName>ppt_w</p:attrName>
                                        </p:attrNameLst>
                                      </p:cBhvr>
                                      <p:tavLst>
                                        <p:tav tm="0">
                                          <p:val>
                                            <p:strVal val="0"/>
                                          </p:val>
                                        </p:tav>
                                        <p:tav tm="100000">
                                          <p:val>
                                            <p:strVal val="#ppt_w"/>
                                          </p:val>
                                        </p:tav>
                                      </p:tavLst>
                                    </p:anim>
                                    <p:anim calcmode="lin" valueType="num">
                                      <p:cBhvr additive="base">
                                        <p:cTn id="79" dur="500"/>
                                        <p:tgtEl>
                                          <p:spTgt spid="2275">
                                            <p:txEl>
                                              <p:pRg st="7" end="7"/>
                                            </p:txEl>
                                          </p:spTgt>
                                        </p:tgtEl>
                                        <p:attrNameLst>
                                          <p:attrName>ppt_h</p:attrName>
                                        </p:attrNameLst>
                                      </p:cBhvr>
                                      <p:tavLst>
                                        <p:tav tm="0">
                                          <p:val>
                                            <p:strVal val="0"/>
                                          </p:val>
                                        </p:tav>
                                        <p:tav tm="100000">
                                          <p:val>
                                            <p:strVal val="#ppt_h"/>
                                          </p:val>
                                        </p:tav>
                                      </p:tavLst>
                                    </p:anim>
                                  </p:childTnLst>
                                </p:cTn>
                              </p:par>
                              <p:par>
                                <p:cTn id="80" presetID="23" presetClass="entr" presetSubtype="16" fill="hold" nodeType="withEffect">
                                  <p:stCondLst>
                                    <p:cond delay="250"/>
                                  </p:stCondLst>
                                  <p:childTnLst>
                                    <p:set>
                                      <p:cBhvr>
                                        <p:cTn id="81" dur="1" fill="hold">
                                          <p:stCondLst>
                                            <p:cond delay="0"/>
                                          </p:stCondLst>
                                        </p:cTn>
                                        <p:tgtEl>
                                          <p:spTgt spid="2275">
                                            <p:txEl>
                                              <p:pRg st="8" end="8"/>
                                            </p:txEl>
                                          </p:spTgt>
                                        </p:tgtEl>
                                        <p:attrNameLst>
                                          <p:attrName>style.visibility</p:attrName>
                                        </p:attrNameLst>
                                      </p:cBhvr>
                                      <p:to>
                                        <p:strVal val="visible"/>
                                      </p:to>
                                    </p:set>
                                    <p:anim calcmode="lin" valueType="num">
                                      <p:cBhvr additive="base">
                                        <p:cTn id="82" dur="500"/>
                                        <p:tgtEl>
                                          <p:spTgt spid="2275">
                                            <p:txEl>
                                              <p:pRg st="8" end="8"/>
                                            </p:txEl>
                                          </p:spTgt>
                                        </p:tgtEl>
                                        <p:attrNameLst>
                                          <p:attrName>ppt_w</p:attrName>
                                        </p:attrNameLst>
                                      </p:cBhvr>
                                      <p:tavLst>
                                        <p:tav tm="0">
                                          <p:val>
                                            <p:strVal val="0"/>
                                          </p:val>
                                        </p:tav>
                                        <p:tav tm="100000">
                                          <p:val>
                                            <p:strVal val="#ppt_w"/>
                                          </p:val>
                                        </p:tav>
                                      </p:tavLst>
                                    </p:anim>
                                    <p:anim calcmode="lin" valueType="num">
                                      <p:cBhvr additive="base">
                                        <p:cTn id="83" dur="500"/>
                                        <p:tgtEl>
                                          <p:spTgt spid="2275">
                                            <p:txEl>
                                              <p:pRg st="8" end="8"/>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o Image - 1 Column">
  <p:cSld name="No Image - 1 Column">
    <p:spTree>
      <p:nvGrpSpPr>
        <p:cNvPr id="1" name="Shape 2281"/>
        <p:cNvGrpSpPr/>
        <p:nvPr/>
      </p:nvGrpSpPr>
      <p:grpSpPr>
        <a:xfrm>
          <a:off x="0" y="0"/>
          <a:ext cx="0" cy="0"/>
          <a:chOff x="0" y="0"/>
          <a:chExt cx="0" cy="0"/>
        </a:xfrm>
      </p:grpSpPr>
      <p:sp>
        <p:nvSpPr>
          <p:cNvPr id="2282" name="Google Shape;2282;p46"/>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83" name="Google Shape;2283;p46"/>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4" name="Google Shape;2284;p46"/>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5" name="Google Shape;2285;p46"/>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6" name="Google Shape;2286;p46"/>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287" name="Google Shape;2287;p46"/>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8" name="Google Shape;2288;p46"/>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89" name="Google Shape;2289;p46"/>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290" name="Google Shape;2290;p46"/>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1" name="Google Shape;2291;p46"/>
          <p:cNvSpPr txBox="1">
            <a:spLocks noGrp="1"/>
          </p:cNvSpPr>
          <p:nvPr>
            <p:ph type="body" idx="1"/>
          </p:nvPr>
        </p:nvSpPr>
        <p:spPr>
          <a:xfrm>
            <a:off x="3995889" y="1383618"/>
            <a:ext cx="3382800" cy="36090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92" name="Google Shape;2292;p46"/>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3" name="Google Shape;2293;p46"/>
          <p:cNvSpPr txBox="1">
            <a:spLocks noGrp="1"/>
          </p:cNvSpPr>
          <p:nvPr>
            <p:ph type="subTitle" idx="2"/>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294" name="Google Shape;2294;p46"/>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295" name="Google Shape;2295;p46"/>
          <p:cNvSpPr txBox="1">
            <a:spLocks noGrp="1"/>
          </p:cNvSpPr>
          <p:nvPr>
            <p:ph type="body" idx="3"/>
          </p:nvPr>
        </p:nvSpPr>
        <p:spPr>
          <a:xfrm>
            <a:off x="3995889" y="1815666"/>
            <a:ext cx="4248900" cy="1008000"/>
          </a:xfrm>
          <a:prstGeom prst="rect">
            <a:avLst/>
          </a:prstGeom>
          <a:noFill/>
          <a:ln>
            <a:noFill/>
          </a:ln>
        </p:spPr>
        <p:txBody>
          <a:bodyPr spcFirstLastPara="1" wrap="square" lIns="81650" tIns="40825" rIns="81650" bIns="40825" anchor="t" anchorCtr="0">
            <a:noAutofit/>
          </a:bodyPr>
          <a:lstStyle>
            <a:lvl1pPr marL="457200" lvl="0" indent="-304800" algn="l" rtl="0">
              <a:spcBef>
                <a:spcPts val="200"/>
              </a:spcBef>
              <a:spcAft>
                <a:spcPts val="0"/>
              </a:spcAft>
              <a:buClr>
                <a:schemeClr val="dk1"/>
              </a:buClr>
              <a:buSzPts val="1200"/>
              <a:buFont typeface="Aleo Light"/>
              <a:buChar char="●"/>
              <a:defRPr sz="12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96" name="Google Shape;2296;p46"/>
          <p:cNvSpPr txBox="1">
            <a:spLocks noGrp="1"/>
          </p:cNvSpPr>
          <p:nvPr>
            <p:ph type="body" idx="4"/>
          </p:nvPr>
        </p:nvSpPr>
        <p:spPr>
          <a:xfrm>
            <a:off x="3995889" y="2895786"/>
            <a:ext cx="3382800" cy="360900"/>
          </a:xfrm>
          <a:prstGeom prst="rect">
            <a:avLst/>
          </a:prstGeom>
          <a:solidFill>
            <a:schemeClr val="accent3"/>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297" name="Google Shape;2297;p46"/>
          <p:cNvSpPr txBox="1">
            <a:spLocks noGrp="1"/>
          </p:cNvSpPr>
          <p:nvPr>
            <p:ph type="body" idx="5"/>
          </p:nvPr>
        </p:nvSpPr>
        <p:spPr>
          <a:xfrm>
            <a:off x="3995889" y="3327834"/>
            <a:ext cx="4248900" cy="1008000"/>
          </a:xfrm>
          <a:prstGeom prst="rect">
            <a:avLst/>
          </a:prstGeom>
          <a:noFill/>
          <a:ln>
            <a:noFill/>
          </a:ln>
        </p:spPr>
        <p:txBody>
          <a:bodyPr spcFirstLastPara="1" wrap="square" lIns="81650" tIns="40825" rIns="81650" bIns="40825" anchor="t" anchorCtr="0">
            <a:noAutofit/>
          </a:bodyPr>
          <a:lstStyle>
            <a:lvl1pPr marL="457200" lvl="0" indent="-304800" algn="l" rtl="0">
              <a:spcBef>
                <a:spcPts val="200"/>
              </a:spcBef>
              <a:spcAft>
                <a:spcPts val="0"/>
              </a:spcAft>
              <a:buClr>
                <a:schemeClr val="dk1"/>
              </a:buClr>
              <a:buSzPts val="1200"/>
              <a:buFont typeface="Aleo Light"/>
              <a:buChar char="●"/>
              <a:defRPr sz="12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85"/>
                                        </p:tgtEl>
                                        <p:attrNameLst>
                                          <p:attrName>style.visibility</p:attrName>
                                        </p:attrNameLst>
                                      </p:cBhvr>
                                      <p:to>
                                        <p:strVal val="visible"/>
                                      </p:to>
                                    </p:set>
                                    <p:anim calcmode="lin" valueType="num">
                                      <p:cBhvr additive="base">
                                        <p:cTn id="7" dur="500"/>
                                        <p:tgtEl>
                                          <p:spTgt spid="22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84"/>
                                        </p:tgtEl>
                                        <p:attrNameLst>
                                          <p:attrName>style.visibility</p:attrName>
                                        </p:attrNameLst>
                                      </p:cBhvr>
                                      <p:to>
                                        <p:strVal val="visible"/>
                                      </p:to>
                                    </p:set>
                                    <p:anim calcmode="lin" valueType="num">
                                      <p:cBhvr additive="base">
                                        <p:cTn id="10" dur="500"/>
                                        <p:tgtEl>
                                          <p:spTgt spid="228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282"/>
                                        </p:tgtEl>
                                        <p:attrNameLst>
                                          <p:attrName>style.visibility</p:attrName>
                                        </p:attrNameLst>
                                      </p:cBhvr>
                                      <p:to>
                                        <p:strVal val="visible"/>
                                      </p:to>
                                    </p:set>
                                    <p:anim calcmode="lin" valueType="num">
                                      <p:cBhvr additive="base">
                                        <p:cTn id="13" dur="500"/>
                                        <p:tgtEl>
                                          <p:spTgt spid="228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283"/>
                                        </p:tgtEl>
                                        <p:attrNameLst>
                                          <p:attrName>style.visibility</p:attrName>
                                        </p:attrNameLst>
                                      </p:cBhvr>
                                      <p:to>
                                        <p:strVal val="visible"/>
                                      </p:to>
                                    </p:set>
                                    <p:anim calcmode="lin" valueType="num">
                                      <p:cBhvr additive="base">
                                        <p:cTn id="16" dur="500"/>
                                        <p:tgtEl>
                                          <p:spTgt spid="2283"/>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286"/>
                                        </p:tgtEl>
                                        <p:attrNameLst>
                                          <p:attrName>style.visibility</p:attrName>
                                        </p:attrNameLst>
                                      </p:cBhvr>
                                      <p:to>
                                        <p:strVal val="visible"/>
                                      </p:to>
                                    </p:set>
                                    <p:anim calcmode="lin" valueType="num">
                                      <p:cBhvr additive="base">
                                        <p:cTn id="19" dur="500"/>
                                        <p:tgtEl>
                                          <p:spTgt spid="2286"/>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289"/>
                                        </p:tgtEl>
                                        <p:attrNameLst>
                                          <p:attrName>style.visibility</p:attrName>
                                        </p:attrNameLst>
                                      </p:cBhvr>
                                      <p:to>
                                        <p:strVal val="visible"/>
                                      </p:to>
                                    </p:set>
                                    <p:anim calcmode="lin" valueType="num">
                                      <p:cBhvr additive="base">
                                        <p:cTn id="22" dur="500"/>
                                        <p:tgtEl>
                                          <p:spTgt spid="2289"/>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288"/>
                                        </p:tgtEl>
                                        <p:attrNameLst>
                                          <p:attrName>style.visibility</p:attrName>
                                        </p:attrNameLst>
                                      </p:cBhvr>
                                      <p:to>
                                        <p:strVal val="visible"/>
                                      </p:to>
                                    </p:set>
                                    <p:anim calcmode="lin" valueType="num">
                                      <p:cBhvr additive="base">
                                        <p:cTn id="25" dur="500"/>
                                        <p:tgtEl>
                                          <p:spTgt spid="2288"/>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87"/>
                                        </p:tgtEl>
                                        <p:attrNameLst>
                                          <p:attrName>style.visibility</p:attrName>
                                        </p:attrNameLst>
                                      </p:cBhvr>
                                      <p:to>
                                        <p:strVal val="visible"/>
                                      </p:to>
                                    </p:set>
                                    <p:anim calcmode="lin" valueType="num">
                                      <p:cBhvr additive="base">
                                        <p:cTn id="28" dur="500"/>
                                        <p:tgtEl>
                                          <p:spTgt spid="228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290"/>
                                        </p:tgtEl>
                                        <p:attrNameLst>
                                          <p:attrName>style.visibility</p:attrName>
                                        </p:attrNameLst>
                                      </p:cBhvr>
                                      <p:to>
                                        <p:strVal val="visible"/>
                                      </p:to>
                                    </p:set>
                                    <p:anim calcmode="lin" valueType="num">
                                      <p:cBhvr additive="base">
                                        <p:cTn id="31" dur="500"/>
                                        <p:tgtEl>
                                          <p:spTgt spid="229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294"/>
                                        </p:tgtEl>
                                        <p:attrNameLst>
                                          <p:attrName>style.visibility</p:attrName>
                                        </p:attrNameLst>
                                      </p:cBhvr>
                                      <p:to>
                                        <p:strVal val="visible"/>
                                      </p:to>
                                    </p:set>
                                    <p:animEffect transition="in" filter="fade">
                                      <p:cBhvr>
                                        <p:cTn id="34" dur="500"/>
                                        <p:tgtEl>
                                          <p:spTgt spid="2294"/>
                                        </p:tgtEl>
                                      </p:cBhvr>
                                    </p:animEffect>
                                  </p:childTnLst>
                                </p:cTn>
                              </p:par>
                              <p:par>
                                <p:cTn id="35" presetID="10" presetClass="entr" presetSubtype="0" fill="hold" nodeType="withEffect">
                                  <p:stCondLst>
                                    <p:cond delay="250"/>
                                  </p:stCondLst>
                                  <p:childTnLst>
                                    <p:set>
                                      <p:cBhvr>
                                        <p:cTn id="36" dur="1" fill="hold">
                                          <p:stCondLst>
                                            <p:cond delay="0"/>
                                          </p:stCondLst>
                                        </p:cTn>
                                        <p:tgtEl>
                                          <p:spTgt spid="2293">
                                            <p:txEl>
                                              <p:pRg st="0" end="0"/>
                                            </p:txEl>
                                          </p:spTgt>
                                        </p:tgtEl>
                                        <p:attrNameLst>
                                          <p:attrName>style.visibility</p:attrName>
                                        </p:attrNameLst>
                                      </p:cBhvr>
                                      <p:to>
                                        <p:strVal val="visible"/>
                                      </p:to>
                                    </p:set>
                                    <p:animEffect transition="in" filter="fade">
                                      <p:cBhvr>
                                        <p:cTn id="37" dur="500"/>
                                        <p:tgtEl>
                                          <p:spTgt spid="2293">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293">
                                            <p:txEl>
                                              <p:pRg st="1" end="1"/>
                                            </p:txEl>
                                          </p:spTgt>
                                        </p:tgtEl>
                                        <p:attrNameLst>
                                          <p:attrName>style.visibility</p:attrName>
                                        </p:attrNameLst>
                                      </p:cBhvr>
                                      <p:to>
                                        <p:strVal val="visible"/>
                                      </p:to>
                                    </p:set>
                                    <p:animEffect transition="in" filter="fade">
                                      <p:cBhvr>
                                        <p:cTn id="40" dur="500"/>
                                        <p:tgtEl>
                                          <p:spTgt spid="2293">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293">
                                            <p:txEl>
                                              <p:pRg st="2" end="2"/>
                                            </p:txEl>
                                          </p:spTgt>
                                        </p:tgtEl>
                                        <p:attrNameLst>
                                          <p:attrName>style.visibility</p:attrName>
                                        </p:attrNameLst>
                                      </p:cBhvr>
                                      <p:to>
                                        <p:strVal val="visible"/>
                                      </p:to>
                                    </p:set>
                                    <p:animEffect transition="in" filter="fade">
                                      <p:cBhvr>
                                        <p:cTn id="43" dur="500"/>
                                        <p:tgtEl>
                                          <p:spTgt spid="2293">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293">
                                            <p:txEl>
                                              <p:pRg st="3" end="3"/>
                                            </p:txEl>
                                          </p:spTgt>
                                        </p:tgtEl>
                                        <p:attrNameLst>
                                          <p:attrName>style.visibility</p:attrName>
                                        </p:attrNameLst>
                                      </p:cBhvr>
                                      <p:to>
                                        <p:strVal val="visible"/>
                                      </p:to>
                                    </p:set>
                                    <p:animEffect transition="in" filter="fade">
                                      <p:cBhvr>
                                        <p:cTn id="46" dur="500"/>
                                        <p:tgtEl>
                                          <p:spTgt spid="2293">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293">
                                            <p:txEl>
                                              <p:pRg st="4" end="4"/>
                                            </p:txEl>
                                          </p:spTgt>
                                        </p:tgtEl>
                                        <p:attrNameLst>
                                          <p:attrName>style.visibility</p:attrName>
                                        </p:attrNameLst>
                                      </p:cBhvr>
                                      <p:to>
                                        <p:strVal val="visible"/>
                                      </p:to>
                                    </p:set>
                                    <p:animEffect transition="in" filter="fade">
                                      <p:cBhvr>
                                        <p:cTn id="49" dur="500"/>
                                        <p:tgtEl>
                                          <p:spTgt spid="2293">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293">
                                            <p:txEl>
                                              <p:pRg st="5" end="5"/>
                                            </p:txEl>
                                          </p:spTgt>
                                        </p:tgtEl>
                                        <p:attrNameLst>
                                          <p:attrName>style.visibility</p:attrName>
                                        </p:attrNameLst>
                                      </p:cBhvr>
                                      <p:to>
                                        <p:strVal val="visible"/>
                                      </p:to>
                                    </p:set>
                                    <p:animEffect transition="in" filter="fade">
                                      <p:cBhvr>
                                        <p:cTn id="52" dur="500"/>
                                        <p:tgtEl>
                                          <p:spTgt spid="2293">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293">
                                            <p:txEl>
                                              <p:pRg st="6" end="6"/>
                                            </p:txEl>
                                          </p:spTgt>
                                        </p:tgtEl>
                                        <p:attrNameLst>
                                          <p:attrName>style.visibility</p:attrName>
                                        </p:attrNameLst>
                                      </p:cBhvr>
                                      <p:to>
                                        <p:strVal val="visible"/>
                                      </p:to>
                                    </p:set>
                                    <p:animEffect transition="in" filter="fade">
                                      <p:cBhvr>
                                        <p:cTn id="55" dur="500"/>
                                        <p:tgtEl>
                                          <p:spTgt spid="2293">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293">
                                            <p:txEl>
                                              <p:pRg st="7" end="7"/>
                                            </p:txEl>
                                          </p:spTgt>
                                        </p:tgtEl>
                                        <p:attrNameLst>
                                          <p:attrName>style.visibility</p:attrName>
                                        </p:attrNameLst>
                                      </p:cBhvr>
                                      <p:to>
                                        <p:strVal val="visible"/>
                                      </p:to>
                                    </p:set>
                                    <p:animEffect transition="in" filter="fade">
                                      <p:cBhvr>
                                        <p:cTn id="58" dur="500"/>
                                        <p:tgtEl>
                                          <p:spTgt spid="2293">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293">
                                            <p:txEl>
                                              <p:pRg st="8" end="8"/>
                                            </p:txEl>
                                          </p:spTgt>
                                        </p:tgtEl>
                                        <p:attrNameLst>
                                          <p:attrName>style.visibility</p:attrName>
                                        </p:attrNameLst>
                                      </p:cBhvr>
                                      <p:to>
                                        <p:strVal val="visible"/>
                                      </p:to>
                                    </p:set>
                                    <p:animEffect transition="in" filter="fade">
                                      <p:cBhvr>
                                        <p:cTn id="61" dur="500"/>
                                        <p:tgtEl>
                                          <p:spTgt spid="2293">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292"/>
                                        </p:tgtEl>
                                        <p:attrNameLst>
                                          <p:attrName>style.visibility</p:attrName>
                                        </p:attrNameLst>
                                      </p:cBhvr>
                                      <p:to>
                                        <p:strVal val="visible"/>
                                      </p:to>
                                    </p:set>
                                    <p:animEffect transition="in" filter="fade">
                                      <p:cBhvr>
                                        <p:cTn id="64" dur="500"/>
                                        <p:tgtEl>
                                          <p:spTgt spid="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 Image - 1 Column -Horizontal">
  <p:cSld name="1 Image - 1 Column -Horizontal">
    <p:spTree>
      <p:nvGrpSpPr>
        <p:cNvPr id="1" name="Shape 2298"/>
        <p:cNvGrpSpPr/>
        <p:nvPr/>
      </p:nvGrpSpPr>
      <p:grpSpPr>
        <a:xfrm>
          <a:off x="0" y="0"/>
          <a:ext cx="0" cy="0"/>
          <a:chOff x="0" y="0"/>
          <a:chExt cx="0" cy="0"/>
        </a:xfrm>
      </p:grpSpPr>
      <p:sp>
        <p:nvSpPr>
          <p:cNvPr id="2299" name="Google Shape;2299;p47"/>
          <p:cNvSpPr>
            <a:spLocks noGrp="1"/>
          </p:cNvSpPr>
          <p:nvPr>
            <p:ph type="pic" idx="2"/>
          </p:nvPr>
        </p:nvSpPr>
        <p:spPr>
          <a:xfrm>
            <a:off x="791253" y="1239602"/>
            <a:ext cx="7633500" cy="20883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300" name="Google Shape;2300;p47"/>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01" name="Google Shape;2301;p47"/>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2" name="Google Shape;2302;p47"/>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3" name="Google Shape;2303;p47"/>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4" name="Google Shape;2304;p47"/>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305" name="Google Shape;2305;p47"/>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6" name="Google Shape;2306;p47"/>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7" name="Google Shape;2307;p47"/>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08" name="Google Shape;2308;p47"/>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09" name="Google Shape;2309;p47"/>
          <p:cNvSpPr txBox="1">
            <a:spLocks noGrp="1"/>
          </p:cNvSpPr>
          <p:nvPr>
            <p:ph type="body" idx="1"/>
          </p:nvPr>
        </p:nvSpPr>
        <p:spPr>
          <a:xfrm>
            <a:off x="628023" y="3255826"/>
            <a:ext cx="3382800" cy="36090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10" name="Google Shape;2310;p47"/>
          <p:cNvSpPr txBox="1">
            <a:spLocks noGrp="1"/>
          </p:cNvSpPr>
          <p:nvPr>
            <p:ph type="body" idx="3"/>
          </p:nvPr>
        </p:nvSpPr>
        <p:spPr>
          <a:xfrm>
            <a:off x="1238155" y="3575322"/>
            <a:ext cx="4968900" cy="252000"/>
          </a:xfrm>
          <a:prstGeom prst="rect">
            <a:avLst/>
          </a:prstGeom>
          <a:solidFill>
            <a:srgbClr val="8B8B8B"/>
          </a:solidFill>
          <a:ln>
            <a:noFill/>
          </a:ln>
        </p:spPr>
        <p:txBody>
          <a:bodyPr spcFirstLastPara="1" wrap="square" lIns="81650" tIns="40825" rIns="81650" bIns="40825" anchor="ctr" anchorCtr="0">
            <a:noAutofit/>
          </a:bodyPr>
          <a:lstStyle>
            <a:lvl1pPr marL="457200" lvl="0" indent="-304800" algn="l" rtl="0">
              <a:spcBef>
                <a:spcPts val="200"/>
              </a:spcBef>
              <a:spcAft>
                <a:spcPts val="0"/>
              </a:spcAft>
              <a:buClr>
                <a:srgbClr val="D8D8D8"/>
              </a:buClr>
              <a:buSzPts val="1200"/>
              <a:buFont typeface="Aleo"/>
              <a:buChar char="●"/>
              <a:defRPr sz="12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11" name="Google Shape;2311;p47"/>
          <p:cNvSpPr txBox="1">
            <a:spLocks noGrp="1"/>
          </p:cNvSpPr>
          <p:nvPr>
            <p:ph type="body" idx="4"/>
          </p:nvPr>
        </p:nvSpPr>
        <p:spPr>
          <a:xfrm>
            <a:off x="626033" y="3939902"/>
            <a:ext cx="7633500" cy="8325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12" name="Google Shape;2312;p47"/>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3" name="Google Shape;2313;p47"/>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314" name="Google Shape;2314;p47"/>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03"/>
                                        </p:tgtEl>
                                        <p:attrNameLst>
                                          <p:attrName>style.visibility</p:attrName>
                                        </p:attrNameLst>
                                      </p:cBhvr>
                                      <p:to>
                                        <p:strVal val="visible"/>
                                      </p:to>
                                    </p:set>
                                    <p:anim calcmode="lin" valueType="num">
                                      <p:cBhvr additive="base">
                                        <p:cTn id="7" dur="500"/>
                                        <p:tgtEl>
                                          <p:spTgt spid="23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302"/>
                                        </p:tgtEl>
                                        <p:attrNameLst>
                                          <p:attrName>style.visibility</p:attrName>
                                        </p:attrNameLst>
                                      </p:cBhvr>
                                      <p:to>
                                        <p:strVal val="visible"/>
                                      </p:to>
                                    </p:set>
                                    <p:anim calcmode="lin" valueType="num">
                                      <p:cBhvr additive="base">
                                        <p:cTn id="10" dur="500"/>
                                        <p:tgtEl>
                                          <p:spTgt spid="230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300"/>
                                        </p:tgtEl>
                                        <p:attrNameLst>
                                          <p:attrName>style.visibility</p:attrName>
                                        </p:attrNameLst>
                                      </p:cBhvr>
                                      <p:to>
                                        <p:strVal val="visible"/>
                                      </p:to>
                                    </p:set>
                                    <p:anim calcmode="lin" valueType="num">
                                      <p:cBhvr additive="base">
                                        <p:cTn id="13" dur="500"/>
                                        <p:tgtEl>
                                          <p:spTgt spid="230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301"/>
                                        </p:tgtEl>
                                        <p:attrNameLst>
                                          <p:attrName>style.visibility</p:attrName>
                                        </p:attrNameLst>
                                      </p:cBhvr>
                                      <p:to>
                                        <p:strVal val="visible"/>
                                      </p:to>
                                    </p:set>
                                    <p:anim calcmode="lin" valueType="num">
                                      <p:cBhvr additive="base">
                                        <p:cTn id="16" dur="500"/>
                                        <p:tgtEl>
                                          <p:spTgt spid="230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304"/>
                                        </p:tgtEl>
                                        <p:attrNameLst>
                                          <p:attrName>style.visibility</p:attrName>
                                        </p:attrNameLst>
                                      </p:cBhvr>
                                      <p:to>
                                        <p:strVal val="visible"/>
                                      </p:to>
                                    </p:set>
                                    <p:anim calcmode="lin" valueType="num">
                                      <p:cBhvr additive="base">
                                        <p:cTn id="19" dur="500"/>
                                        <p:tgtEl>
                                          <p:spTgt spid="2304"/>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307"/>
                                        </p:tgtEl>
                                        <p:attrNameLst>
                                          <p:attrName>style.visibility</p:attrName>
                                        </p:attrNameLst>
                                      </p:cBhvr>
                                      <p:to>
                                        <p:strVal val="visible"/>
                                      </p:to>
                                    </p:set>
                                    <p:anim calcmode="lin" valueType="num">
                                      <p:cBhvr additive="base">
                                        <p:cTn id="22" dur="500"/>
                                        <p:tgtEl>
                                          <p:spTgt spid="2307"/>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306"/>
                                        </p:tgtEl>
                                        <p:attrNameLst>
                                          <p:attrName>style.visibility</p:attrName>
                                        </p:attrNameLst>
                                      </p:cBhvr>
                                      <p:to>
                                        <p:strVal val="visible"/>
                                      </p:to>
                                    </p:set>
                                    <p:anim calcmode="lin" valueType="num">
                                      <p:cBhvr additive="base">
                                        <p:cTn id="25" dur="500"/>
                                        <p:tgtEl>
                                          <p:spTgt spid="230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305"/>
                                        </p:tgtEl>
                                        <p:attrNameLst>
                                          <p:attrName>style.visibility</p:attrName>
                                        </p:attrNameLst>
                                      </p:cBhvr>
                                      <p:to>
                                        <p:strVal val="visible"/>
                                      </p:to>
                                    </p:set>
                                    <p:anim calcmode="lin" valueType="num">
                                      <p:cBhvr additive="base">
                                        <p:cTn id="28" dur="500"/>
                                        <p:tgtEl>
                                          <p:spTgt spid="2305"/>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308"/>
                                        </p:tgtEl>
                                        <p:attrNameLst>
                                          <p:attrName>style.visibility</p:attrName>
                                        </p:attrNameLst>
                                      </p:cBhvr>
                                      <p:to>
                                        <p:strVal val="visible"/>
                                      </p:to>
                                    </p:set>
                                    <p:anim calcmode="lin" valueType="num">
                                      <p:cBhvr additive="base">
                                        <p:cTn id="31" dur="500"/>
                                        <p:tgtEl>
                                          <p:spTgt spid="2308"/>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314"/>
                                        </p:tgtEl>
                                        <p:attrNameLst>
                                          <p:attrName>style.visibility</p:attrName>
                                        </p:attrNameLst>
                                      </p:cBhvr>
                                      <p:to>
                                        <p:strVal val="visible"/>
                                      </p:to>
                                    </p:set>
                                    <p:animEffect transition="in" filter="fade">
                                      <p:cBhvr>
                                        <p:cTn id="34" dur="500"/>
                                        <p:tgtEl>
                                          <p:spTgt spid="2314"/>
                                        </p:tgtEl>
                                      </p:cBhvr>
                                    </p:animEffect>
                                  </p:childTnLst>
                                </p:cTn>
                              </p:par>
                              <p:par>
                                <p:cTn id="35" presetID="10" presetClass="entr" presetSubtype="0" fill="hold" nodeType="withEffect">
                                  <p:stCondLst>
                                    <p:cond delay="250"/>
                                  </p:stCondLst>
                                  <p:childTnLst>
                                    <p:set>
                                      <p:cBhvr>
                                        <p:cTn id="36" dur="1" fill="hold">
                                          <p:stCondLst>
                                            <p:cond delay="0"/>
                                          </p:stCondLst>
                                        </p:cTn>
                                        <p:tgtEl>
                                          <p:spTgt spid="2313">
                                            <p:txEl>
                                              <p:pRg st="0" end="0"/>
                                            </p:txEl>
                                          </p:spTgt>
                                        </p:tgtEl>
                                        <p:attrNameLst>
                                          <p:attrName>style.visibility</p:attrName>
                                        </p:attrNameLst>
                                      </p:cBhvr>
                                      <p:to>
                                        <p:strVal val="visible"/>
                                      </p:to>
                                    </p:set>
                                    <p:animEffect transition="in" filter="fade">
                                      <p:cBhvr>
                                        <p:cTn id="37" dur="500"/>
                                        <p:tgtEl>
                                          <p:spTgt spid="2313">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313">
                                            <p:txEl>
                                              <p:pRg st="1" end="1"/>
                                            </p:txEl>
                                          </p:spTgt>
                                        </p:tgtEl>
                                        <p:attrNameLst>
                                          <p:attrName>style.visibility</p:attrName>
                                        </p:attrNameLst>
                                      </p:cBhvr>
                                      <p:to>
                                        <p:strVal val="visible"/>
                                      </p:to>
                                    </p:set>
                                    <p:animEffect transition="in" filter="fade">
                                      <p:cBhvr>
                                        <p:cTn id="40" dur="500"/>
                                        <p:tgtEl>
                                          <p:spTgt spid="2313">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313">
                                            <p:txEl>
                                              <p:pRg st="2" end="2"/>
                                            </p:txEl>
                                          </p:spTgt>
                                        </p:tgtEl>
                                        <p:attrNameLst>
                                          <p:attrName>style.visibility</p:attrName>
                                        </p:attrNameLst>
                                      </p:cBhvr>
                                      <p:to>
                                        <p:strVal val="visible"/>
                                      </p:to>
                                    </p:set>
                                    <p:animEffect transition="in" filter="fade">
                                      <p:cBhvr>
                                        <p:cTn id="43" dur="500"/>
                                        <p:tgtEl>
                                          <p:spTgt spid="2313">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313">
                                            <p:txEl>
                                              <p:pRg st="3" end="3"/>
                                            </p:txEl>
                                          </p:spTgt>
                                        </p:tgtEl>
                                        <p:attrNameLst>
                                          <p:attrName>style.visibility</p:attrName>
                                        </p:attrNameLst>
                                      </p:cBhvr>
                                      <p:to>
                                        <p:strVal val="visible"/>
                                      </p:to>
                                    </p:set>
                                    <p:animEffect transition="in" filter="fade">
                                      <p:cBhvr>
                                        <p:cTn id="46" dur="500"/>
                                        <p:tgtEl>
                                          <p:spTgt spid="2313">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313">
                                            <p:txEl>
                                              <p:pRg st="4" end="4"/>
                                            </p:txEl>
                                          </p:spTgt>
                                        </p:tgtEl>
                                        <p:attrNameLst>
                                          <p:attrName>style.visibility</p:attrName>
                                        </p:attrNameLst>
                                      </p:cBhvr>
                                      <p:to>
                                        <p:strVal val="visible"/>
                                      </p:to>
                                    </p:set>
                                    <p:animEffect transition="in" filter="fade">
                                      <p:cBhvr>
                                        <p:cTn id="49" dur="500"/>
                                        <p:tgtEl>
                                          <p:spTgt spid="2313">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313">
                                            <p:txEl>
                                              <p:pRg st="5" end="5"/>
                                            </p:txEl>
                                          </p:spTgt>
                                        </p:tgtEl>
                                        <p:attrNameLst>
                                          <p:attrName>style.visibility</p:attrName>
                                        </p:attrNameLst>
                                      </p:cBhvr>
                                      <p:to>
                                        <p:strVal val="visible"/>
                                      </p:to>
                                    </p:set>
                                    <p:animEffect transition="in" filter="fade">
                                      <p:cBhvr>
                                        <p:cTn id="52" dur="500"/>
                                        <p:tgtEl>
                                          <p:spTgt spid="2313">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313">
                                            <p:txEl>
                                              <p:pRg st="6" end="6"/>
                                            </p:txEl>
                                          </p:spTgt>
                                        </p:tgtEl>
                                        <p:attrNameLst>
                                          <p:attrName>style.visibility</p:attrName>
                                        </p:attrNameLst>
                                      </p:cBhvr>
                                      <p:to>
                                        <p:strVal val="visible"/>
                                      </p:to>
                                    </p:set>
                                    <p:animEffect transition="in" filter="fade">
                                      <p:cBhvr>
                                        <p:cTn id="55" dur="500"/>
                                        <p:tgtEl>
                                          <p:spTgt spid="2313">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313">
                                            <p:txEl>
                                              <p:pRg st="7" end="7"/>
                                            </p:txEl>
                                          </p:spTgt>
                                        </p:tgtEl>
                                        <p:attrNameLst>
                                          <p:attrName>style.visibility</p:attrName>
                                        </p:attrNameLst>
                                      </p:cBhvr>
                                      <p:to>
                                        <p:strVal val="visible"/>
                                      </p:to>
                                    </p:set>
                                    <p:animEffect transition="in" filter="fade">
                                      <p:cBhvr>
                                        <p:cTn id="58" dur="500"/>
                                        <p:tgtEl>
                                          <p:spTgt spid="2313">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313">
                                            <p:txEl>
                                              <p:pRg st="8" end="8"/>
                                            </p:txEl>
                                          </p:spTgt>
                                        </p:tgtEl>
                                        <p:attrNameLst>
                                          <p:attrName>style.visibility</p:attrName>
                                        </p:attrNameLst>
                                      </p:cBhvr>
                                      <p:to>
                                        <p:strVal val="visible"/>
                                      </p:to>
                                    </p:set>
                                    <p:animEffect transition="in" filter="fade">
                                      <p:cBhvr>
                                        <p:cTn id="61" dur="500"/>
                                        <p:tgtEl>
                                          <p:spTgt spid="2313">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312"/>
                                        </p:tgtEl>
                                        <p:attrNameLst>
                                          <p:attrName>style.visibility</p:attrName>
                                        </p:attrNameLst>
                                      </p:cBhvr>
                                      <p:to>
                                        <p:strVal val="visible"/>
                                      </p:to>
                                    </p:set>
                                    <p:animEffect transition="in" filter="fade">
                                      <p:cBhvr>
                                        <p:cTn id="64" dur="500"/>
                                        <p:tgtEl>
                                          <p:spTgt spid="2312"/>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299"/>
                                        </p:tgtEl>
                                        <p:attrNameLst>
                                          <p:attrName>style.visibility</p:attrName>
                                        </p:attrNameLst>
                                      </p:cBhvr>
                                      <p:to>
                                        <p:strVal val="visible"/>
                                      </p:to>
                                    </p:set>
                                    <p:animEffect transition="in" filter="fade">
                                      <p:cBhvr>
                                        <p:cTn id="68" dur="500"/>
                                        <p:tgtEl>
                                          <p:spTgt spid="2299"/>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309">
                                            <p:txEl>
                                              <p:pRg st="0" end="0"/>
                                            </p:txEl>
                                          </p:spTgt>
                                        </p:tgtEl>
                                        <p:attrNameLst>
                                          <p:attrName>style.visibility</p:attrName>
                                        </p:attrNameLst>
                                      </p:cBhvr>
                                      <p:to>
                                        <p:strVal val="visible"/>
                                      </p:to>
                                    </p:set>
                                    <p:animEffect transition="in" filter="fade">
                                      <p:cBhvr>
                                        <p:cTn id="72" dur="500"/>
                                        <p:tgtEl>
                                          <p:spTgt spid="2309">
                                            <p:txEl>
                                              <p:pRg st="0" end="0"/>
                                            </p:txEl>
                                          </p:spTgt>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2309">
                                            <p:txEl>
                                              <p:pRg st="1" end="1"/>
                                            </p:txEl>
                                          </p:spTgt>
                                        </p:tgtEl>
                                        <p:attrNameLst>
                                          <p:attrName>style.visibility</p:attrName>
                                        </p:attrNameLst>
                                      </p:cBhvr>
                                      <p:to>
                                        <p:strVal val="visible"/>
                                      </p:to>
                                    </p:set>
                                    <p:animEffect transition="in" filter="fade">
                                      <p:cBhvr>
                                        <p:cTn id="76" dur="500"/>
                                        <p:tgtEl>
                                          <p:spTgt spid="2309">
                                            <p:txEl>
                                              <p:pRg st="1" end="1"/>
                                            </p:txEl>
                                          </p:spTgt>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2309">
                                            <p:txEl>
                                              <p:pRg st="2" end="2"/>
                                            </p:txEl>
                                          </p:spTgt>
                                        </p:tgtEl>
                                        <p:attrNameLst>
                                          <p:attrName>style.visibility</p:attrName>
                                        </p:attrNameLst>
                                      </p:cBhvr>
                                      <p:to>
                                        <p:strVal val="visible"/>
                                      </p:to>
                                    </p:set>
                                    <p:animEffect transition="in" filter="fade">
                                      <p:cBhvr>
                                        <p:cTn id="80" dur="500"/>
                                        <p:tgtEl>
                                          <p:spTgt spid="2309">
                                            <p:txEl>
                                              <p:pRg st="2" end="2"/>
                                            </p:txEl>
                                          </p:spTgt>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309">
                                            <p:txEl>
                                              <p:pRg st="3" end="3"/>
                                            </p:txEl>
                                          </p:spTgt>
                                        </p:tgtEl>
                                        <p:attrNameLst>
                                          <p:attrName>style.visibility</p:attrName>
                                        </p:attrNameLst>
                                      </p:cBhvr>
                                      <p:to>
                                        <p:strVal val="visible"/>
                                      </p:to>
                                    </p:set>
                                    <p:animEffect transition="in" filter="fade">
                                      <p:cBhvr>
                                        <p:cTn id="84" dur="500"/>
                                        <p:tgtEl>
                                          <p:spTgt spid="2309">
                                            <p:txEl>
                                              <p:pRg st="3" end="3"/>
                                            </p:txEl>
                                          </p:spTgt>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2309">
                                            <p:txEl>
                                              <p:pRg st="4" end="4"/>
                                            </p:txEl>
                                          </p:spTgt>
                                        </p:tgtEl>
                                        <p:attrNameLst>
                                          <p:attrName>style.visibility</p:attrName>
                                        </p:attrNameLst>
                                      </p:cBhvr>
                                      <p:to>
                                        <p:strVal val="visible"/>
                                      </p:to>
                                    </p:set>
                                    <p:animEffect transition="in" filter="fade">
                                      <p:cBhvr>
                                        <p:cTn id="88" dur="500"/>
                                        <p:tgtEl>
                                          <p:spTgt spid="2309">
                                            <p:txEl>
                                              <p:pRg st="4" end="4"/>
                                            </p:txEl>
                                          </p:spTgt>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2309">
                                            <p:txEl>
                                              <p:pRg st="5" end="5"/>
                                            </p:txEl>
                                          </p:spTgt>
                                        </p:tgtEl>
                                        <p:attrNameLst>
                                          <p:attrName>style.visibility</p:attrName>
                                        </p:attrNameLst>
                                      </p:cBhvr>
                                      <p:to>
                                        <p:strVal val="visible"/>
                                      </p:to>
                                    </p:set>
                                    <p:animEffect transition="in" filter="fade">
                                      <p:cBhvr>
                                        <p:cTn id="92" dur="500"/>
                                        <p:tgtEl>
                                          <p:spTgt spid="2309">
                                            <p:txEl>
                                              <p:pRg st="5" end="5"/>
                                            </p:txEl>
                                          </p:spTgt>
                                        </p:tgtEl>
                                      </p:cBhvr>
                                    </p:animEffect>
                                  </p:childTnLst>
                                </p:cTn>
                              </p:par>
                            </p:childTnLst>
                          </p:cTn>
                        </p:par>
                        <p:par>
                          <p:cTn id="93" fill="hold">
                            <p:stCondLst>
                              <p:cond delay="4000"/>
                            </p:stCondLst>
                            <p:childTnLst>
                              <p:par>
                                <p:cTn id="94" presetID="10" presetClass="entr" presetSubtype="0" fill="hold" nodeType="afterEffect">
                                  <p:stCondLst>
                                    <p:cond delay="0"/>
                                  </p:stCondLst>
                                  <p:childTnLst>
                                    <p:set>
                                      <p:cBhvr>
                                        <p:cTn id="95" dur="1" fill="hold">
                                          <p:stCondLst>
                                            <p:cond delay="0"/>
                                          </p:stCondLst>
                                        </p:cTn>
                                        <p:tgtEl>
                                          <p:spTgt spid="2309">
                                            <p:txEl>
                                              <p:pRg st="6" end="6"/>
                                            </p:txEl>
                                          </p:spTgt>
                                        </p:tgtEl>
                                        <p:attrNameLst>
                                          <p:attrName>style.visibility</p:attrName>
                                        </p:attrNameLst>
                                      </p:cBhvr>
                                      <p:to>
                                        <p:strVal val="visible"/>
                                      </p:to>
                                    </p:set>
                                    <p:animEffect transition="in" filter="fade">
                                      <p:cBhvr>
                                        <p:cTn id="96" dur="500"/>
                                        <p:tgtEl>
                                          <p:spTgt spid="2309">
                                            <p:txEl>
                                              <p:pRg st="6" end="6"/>
                                            </p:txEl>
                                          </p:spTgt>
                                        </p:tgtEl>
                                      </p:cBhvr>
                                    </p:animEffect>
                                  </p:childTnLst>
                                </p:cTn>
                              </p:par>
                            </p:childTnLst>
                          </p:cTn>
                        </p:par>
                        <p:par>
                          <p:cTn id="97" fill="hold">
                            <p:stCondLst>
                              <p:cond delay="4500"/>
                            </p:stCondLst>
                            <p:childTnLst>
                              <p:par>
                                <p:cTn id="98" presetID="10" presetClass="entr" presetSubtype="0" fill="hold" nodeType="afterEffect">
                                  <p:stCondLst>
                                    <p:cond delay="0"/>
                                  </p:stCondLst>
                                  <p:childTnLst>
                                    <p:set>
                                      <p:cBhvr>
                                        <p:cTn id="99" dur="1" fill="hold">
                                          <p:stCondLst>
                                            <p:cond delay="0"/>
                                          </p:stCondLst>
                                        </p:cTn>
                                        <p:tgtEl>
                                          <p:spTgt spid="2309">
                                            <p:txEl>
                                              <p:pRg st="7" end="7"/>
                                            </p:txEl>
                                          </p:spTgt>
                                        </p:tgtEl>
                                        <p:attrNameLst>
                                          <p:attrName>style.visibility</p:attrName>
                                        </p:attrNameLst>
                                      </p:cBhvr>
                                      <p:to>
                                        <p:strVal val="visible"/>
                                      </p:to>
                                    </p:set>
                                    <p:animEffect transition="in" filter="fade">
                                      <p:cBhvr>
                                        <p:cTn id="100" dur="500"/>
                                        <p:tgtEl>
                                          <p:spTgt spid="2309">
                                            <p:txEl>
                                              <p:pRg st="7" end="7"/>
                                            </p:txEl>
                                          </p:spTgt>
                                        </p:tgtEl>
                                      </p:cBhvr>
                                    </p:animEffect>
                                  </p:childTnLst>
                                </p:cTn>
                              </p:par>
                            </p:childTnLst>
                          </p:cTn>
                        </p:par>
                        <p:par>
                          <p:cTn id="101" fill="hold">
                            <p:stCondLst>
                              <p:cond delay="5000"/>
                            </p:stCondLst>
                            <p:childTnLst>
                              <p:par>
                                <p:cTn id="102" presetID="10" presetClass="entr" presetSubtype="0" fill="hold" nodeType="afterEffect">
                                  <p:stCondLst>
                                    <p:cond delay="0"/>
                                  </p:stCondLst>
                                  <p:childTnLst>
                                    <p:set>
                                      <p:cBhvr>
                                        <p:cTn id="103" dur="1" fill="hold">
                                          <p:stCondLst>
                                            <p:cond delay="0"/>
                                          </p:stCondLst>
                                        </p:cTn>
                                        <p:tgtEl>
                                          <p:spTgt spid="2309">
                                            <p:txEl>
                                              <p:pRg st="8" end="8"/>
                                            </p:txEl>
                                          </p:spTgt>
                                        </p:tgtEl>
                                        <p:attrNameLst>
                                          <p:attrName>style.visibility</p:attrName>
                                        </p:attrNameLst>
                                      </p:cBhvr>
                                      <p:to>
                                        <p:strVal val="visible"/>
                                      </p:to>
                                    </p:set>
                                    <p:animEffect transition="in" filter="fade">
                                      <p:cBhvr>
                                        <p:cTn id="104" dur="500"/>
                                        <p:tgtEl>
                                          <p:spTgt spid="2309">
                                            <p:txEl>
                                              <p:pRg st="8" end="8"/>
                                            </p:txEl>
                                          </p:spTgt>
                                        </p:tgtEl>
                                      </p:cBhvr>
                                    </p:animEffect>
                                  </p:childTnLst>
                                </p:cTn>
                              </p:par>
                            </p:childTnLst>
                          </p:cTn>
                        </p:par>
                        <p:par>
                          <p:cTn id="105" fill="hold">
                            <p:stCondLst>
                              <p:cond delay="5500"/>
                            </p:stCondLst>
                            <p:childTnLst>
                              <p:par>
                                <p:cTn id="106" presetID="10" presetClass="entr" presetSubtype="0" fill="hold" nodeType="afterEffect">
                                  <p:stCondLst>
                                    <p:cond delay="0"/>
                                  </p:stCondLst>
                                  <p:childTnLst>
                                    <p:set>
                                      <p:cBhvr>
                                        <p:cTn id="107" dur="1" fill="hold">
                                          <p:stCondLst>
                                            <p:cond delay="0"/>
                                          </p:stCondLst>
                                        </p:cTn>
                                        <p:tgtEl>
                                          <p:spTgt spid="2310">
                                            <p:txEl>
                                              <p:pRg st="0" end="0"/>
                                            </p:txEl>
                                          </p:spTgt>
                                        </p:tgtEl>
                                        <p:attrNameLst>
                                          <p:attrName>style.visibility</p:attrName>
                                        </p:attrNameLst>
                                      </p:cBhvr>
                                      <p:to>
                                        <p:strVal val="visible"/>
                                      </p:to>
                                    </p:set>
                                    <p:animEffect transition="in" filter="fade">
                                      <p:cBhvr>
                                        <p:cTn id="108" dur="500"/>
                                        <p:tgtEl>
                                          <p:spTgt spid="2310">
                                            <p:txEl>
                                              <p:pRg st="0" end="0"/>
                                            </p:txEl>
                                          </p:spTgt>
                                        </p:tgtEl>
                                      </p:cBhvr>
                                    </p:animEffect>
                                  </p:childTnLst>
                                </p:cTn>
                              </p:par>
                            </p:childTnLst>
                          </p:cTn>
                        </p:par>
                        <p:par>
                          <p:cTn id="109" fill="hold">
                            <p:stCondLst>
                              <p:cond delay="6000"/>
                            </p:stCondLst>
                            <p:childTnLst>
                              <p:par>
                                <p:cTn id="110" presetID="10" presetClass="entr" presetSubtype="0" fill="hold" nodeType="afterEffect">
                                  <p:stCondLst>
                                    <p:cond delay="0"/>
                                  </p:stCondLst>
                                  <p:childTnLst>
                                    <p:set>
                                      <p:cBhvr>
                                        <p:cTn id="111" dur="1" fill="hold">
                                          <p:stCondLst>
                                            <p:cond delay="0"/>
                                          </p:stCondLst>
                                        </p:cTn>
                                        <p:tgtEl>
                                          <p:spTgt spid="2310">
                                            <p:txEl>
                                              <p:pRg st="1" end="1"/>
                                            </p:txEl>
                                          </p:spTgt>
                                        </p:tgtEl>
                                        <p:attrNameLst>
                                          <p:attrName>style.visibility</p:attrName>
                                        </p:attrNameLst>
                                      </p:cBhvr>
                                      <p:to>
                                        <p:strVal val="visible"/>
                                      </p:to>
                                    </p:set>
                                    <p:animEffect transition="in" filter="fade">
                                      <p:cBhvr>
                                        <p:cTn id="112" dur="500"/>
                                        <p:tgtEl>
                                          <p:spTgt spid="2310">
                                            <p:txEl>
                                              <p:pRg st="1" end="1"/>
                                            </p:txEl>
                                          </p:spTgt>
                                        </p:tgtEl>
                                      </p:cBhvr>
                                    </p:animEffect>
                                  </p:childTnLst>
                                </p:cTn>
                              </p:par>
                            </p:childTnLst>
                          </p:cTn>
                        </p:par>
                        <p:par>
                          <p:cTn id="113" fill="hold">
                            <p:stCondLst>
                              <p:cond delay="6500"/>
                            </p:stCondLst>
                            <p:childTnLst>
                              <p:par>
                                <p:cTn id="114" presetID="10" presetClass="entr" presetSubtype="0" fill="hold" nodeType="afterEffect">
                                  <p:stCondLst>
                                    <p:cond delay="0"/>
                                  </p:stCondLst>
                                  <p:childTnLst>
                                    <p:set>
                                      <p:cBhvr>
                                        <p:cTn id="115" dur="1" fill="hold">
                                          <p:stCondLst>
                                            <p:cond delay="0"/>
                                          </p:stCondLst>
                                        </p:cTn>
                                        <p:tgtEl>
                                          <p:spTgt spid="2310">
                                            <p:txEl>
                                              <p:pRg st="2" end="2"/>
                                            </p:txEl>
                                          </p:spTgt>
                                        </p:tgtEl>
                                        <p:attrNameLst>
                                          <p:attrName>style.visibility</p:attrName>
                                        </p:attrNameLst>
                                      </p:cBhvr>
                                      <p:to>
                                        <p:strVal val="visible"/>
                                      </p:to>
                                    </p:set>
                                    <p:animEffect transition="in" filter="fade">
                                      <p:cBhvr>
                                        <p:cTn id="116" dur="500"/>
                                        <p:tgtEl>
                                          <p:spTgt spid="2310">
                                            <p:txEl>
                                              <p:pRg st="2" end="2"/>
                                            </p:txEl>
                                          </p:spTgt>
                                        </p:tgtEl>
                                      </p:cBhvr>
                                    </p:animEffect>
                                  </p:childTnLst>
                                </p:cTn>
                              </p:par>
                            </p:childTnLst>
                          </p:cTn>
                        </p:par>
                        <p:par>
                          <p:cTn id="117" fill="hold">
                            <p:stCondLst>
                              <p:cond delay="7000"/>
                            </p:stCondLst>
                            <p:childTnLst>
                              <p:par>
                                <p:cTn id="118" presetID="10" presetClass="entr" presetSubtype="0" fill="hold" nodeType="afterEffect">
                                  <p:stCondLst>
                                    <p:cond delay="0"/>
                                  </p:stCondLst>
                                  <p:childTnLst>
                                    <p:set>
                                      <p:cBhvr>
                                        <p:cTn id="119" dur="1" fill="hold">
                                          <p:stCondLst>
                                            <p:cond delay="0"/>
                                          </p:stCondLst>
                                        </p:cTn>
                                        <p:tgtEl>
                                          <p:spTgt spid="2310">
                                            <p:txEl>
                                              <p:pRg st="3" end="3"/>
                                            </p:txEl>
                                          </p:spTgt>
                                        </p:tgtEl>
                                        <p:attrNameLst>
                                          <p:attrName>style.visibility</p:attrName>
                                        </p:attrNameLst>
                                      </p:cBhvr>
                                      <p:to>
                                        <p:strVal val="visible"/>
                                      </p:to>
                                    </p:set>
                                    <p:animEffect transition="in" filter="fade">
                                      <p:cBhvr>
                                        <p:cTn id="120" dur="500"/>
                                        <p:tgtEl>
                                          <p:spTgt spid="2310">
                                            <p:txEl>
                                              <p:pRg st="3" end="3"/>
                                            </p:txEl>
                                          </p:spTgt>
                                        </p:tgtEl>
                                      </p:cBhvr>
                                    </p:animEffect>
                                  </p:childTnLst>
                                </p:cTn>
                              </p:par>
                            </p:childTnLst>
                          </p:cTn>
                        </p:par>
                        <p:par>
                          <p:cTn id="121" fill="hold">
                            <p:stCondLst>
                              <p:cond delay="7500"/>
                            </p:stCondLst>
                            <p:childTnLst>
                              <p:par>
                                <p:cTn id="122" presetID="10" presetClass="entr" presetSubtype="0" fill="hold" nodeType="afterEffect">
                                  <p:stCondLst>
                                    <p:cond delay="0"/>
                                  </p:stCondLst>
                                  <p:childTnLst>
                                    <p:set>
                                      <p:cBhvr>
                                        <p:cTn id="123" dur="1" fill="hold">
                                          <p:stCondLst>
                                            <p:cond delay="0"/>
                                          </p:stCondLst>
                                        </p:cTn>
                                        <p:tgtEl>
                                          <p:spTgt spid="2310">
                                            <p:txEl>
                                              <p:pRg st="4" end="4"/>
                                            </p:txEl>
                                          </p:spTgt>
                                        </p:tgtEl>
                                        <p:attrNameLst>
                                          <p:attrName>style.visibility</p:attrName>
                                        </p:attrNameLst>
                                      </p:cBhvr>
                                      <p:to>
                                        <p:strVal val="visible"/>
                                      </p:to>
                                    </p:set>
                                    <p:animEffect transition="in" filter="fade">
                                      <p:cBhvr>
                                        <p:cTn id="124" dur="500"/>
                                        <p:tgtEl>
                                          <p:spTgt spid="2310">
                                            <p:txEl>
                                              <p:pRg st="4" end="4"/>
                                            </p:txEl>
                                          </p:spTgt>
                                        </p:tgtEl>
                                      </p:cBhvr>
                                    </p:animEffect>
                                  </p:childTnLst>
                                </p:cTn>
                              </p:par>
                            </p:childTnLst>
                          </p:cTn>
                        </p:par>
                        <p:par>
                          <p:cTn id="125" fill="hold">
                            <p:stCondLst>
                              <p:cond delay="8000"/>
                            </p:stCondLst>
                            <p:childTnLst>
                              <p:par>
                                <p:cTn id="126" presetID="10" presetClass="entr" presetSubtype="0" fill="hold" nodeType="afterEffect">
                                  <p:stCondLst>
                                    <p:cond delay="0"/>
                                  </p:stCondLst>
                                  <p:childTnLst>
                                    <p:set>
                                      <p:cBhvr>
                                        <p:cTn id="127" dur="1" fill="hold">
                                          <p:stCondLst>
                                            <p:cond delay="0"/>
                                          </p:stCondLst>
                                        </p:cTn>
                                        <p:tgtEl>
                                          <p:spTgt spid="2310">
                                            <p:txEl>
                                              <p:pRg st="5" end="5"/>
                                            </p:txEl>
                                          </p:spTgt>
                                        </p:tgtEl>
                                        <p:attrNameLst>
                                          <p:attrName>style.visibility</p:attrName>
                                        </p:attrNameLst>
                                      </p:cBhvr>
                                      <p:to>
                                        <p:strVal val="visible"/>
                                      </p:to>
                                    </p:set>
                                    <p:animEffect transition="in" filter="fade">
                                      <p:cBhvr>
                                        <p:cTn id="128" dur="500"/>
                                        <p:tgtEl>
                                          <p:spTgt spid="2310">
                                            <p:txEl>
                                              <p:pRg st="5" end="5"/>
                                            </p:txEl>
                                          </p:spTgt>
                                        </p:tgtEl>
                                      </p:cBhvr>
                                    </p:animEffect>
                                  </p:childTnLst>
                                </p:cTn>
                              </p:par>
                            </p:childTnLst>
                          </p:cTn>
                        </p:par>
                        <p:par>
                          <p:cTn id="129" fill="hold">
                            <p:stCondLst>
                              <p:cond delay="8500"/>
                            </p:stCondLst>
                            <p:childTnLst>
                              <p:par>
                                <p:cTn id="130" presetID="10" presetClass="entr" presetSubtype="0" fill="hold" nodeType="afterEffect">
                                  <p:stCondLst>
                                    <p:cond delay="0"/>
                                  </p:stCondLst>
                                  <p:childTnLst>
                                    <p:set>
                                      <p:cBhvr>
                                        <p:cTn id="131" dur="1" fill="hold">
                                          <p:stCondLst>
                                            <p:cond delay="0"/>
                                          </p:stCondLst>
                                        </p:cTn>
                                        <p:tgtEl>
                                          <p:spTgt spid="2310">
                                            <p:txEl>
                                              <p:pRg st="6" end="6"/>
                                            </p:txEl>
                                          </p:spTgt>
                                        </p:tgtEl>
                                        <p:attrNameLst>
                                          <p:attrName>style.visibility</p:attrName>
                                        </p:attrNameLst>
                                      </p:cBhvr>
                                      <p:to>
                                        <p:strVal val="visible"/>
                                      </p:to>
                                    </p:set>
                                    <p:animEffect transition="in" filter="fade">
                                      <p:cBhvr>
                                        <p:cTn id="132" dur="500"/>
                                        <p:tgtEl>
                                          <p:spTgt spid="2310">
                                            <p:txEl>
                                              <p:pRg st="6" end="6"/>
                                            </p:txEl>
                                          </p:spTgt>
                                        </p:tgtEl>
                                      </p:cBhvr>
                                    </p:animEffect>
                                  </p:childTnLst>
                                </p:cTn>
                              </p:par>
                            </p:childTnLst>
                          </p:cTn>
                        </p:par>
                        <p:par>
                          <p:cTn id="133" fill="hold">
                            <p:stCondLst>
                              <p:cond delay="9000"/>
                            </p:stCondLst>
                            <p:childTnLst>
                              <p:par>
                                <p:cTn id="134" presetID="10" presetClass="entr" presetSubtype="0" fill="hold" nodeType="afterEffect">
                                  <p:stCondLst>
                                    <p:cond delay="0"/>
                                  </p:stCondLst>
                                  <p:childTnLst>
                                    <p:set>
                                      <p:cBhvr>
                                        <p:cTn id="135" dur="1" fill="hold">
                                          <p:stCondLst>
                                            <p:cond delay="0"/>
                                          </p:stCondLst>
                                        </p:cTn>
                                        <p:tgtEl>
                                          <p:spTgt spid="2310">
                                            <p:txEl>
                                              <p:pRg st="7" end="7"/>
                                            </p:txEl>
                                          </p:spTgt>
                                        </p:tgtEl>
                                        <p:attrNameLst>
                                          <p:attrName>style.visibility</p:attrName>
                                        </p:attrNameLst>
                                      </p:cBhvr>
                                      <p:to>
                                        <p:strVal val="visible"/>
                                      </p:to>
                                    </p:set>
                                    <p:animEffect transition="in" filter="fade">
                                      <p:cBhvr>
                                        <p:cTn id="136" dur="500"/>
                                        <p:tgtEl>
                                          <p:spTgt spid="2310">
                                            <p:txEl>
                                              <p:pRg st="7" end="7"/>
                                            </p:txEl>
                                          </p:spTgt>
                                        </p:tgtEl>
                                      </p:cBhvr>
                                    </p:animEffect>
                                  </p:childTnLst>
                                </p:cTn>
                              </p:par>
                            </p:childTnLst>
                          </p:cTn>
                        </p:par>
                        <p:par>
                          <p:cTn id="137" fill="hold">
                            <p:stCondLst>
                              <p:cond delay="9500"/>
                            </p:stCondLst>
                            <p:childTnLst>
                              <p:par>
                                <p:cTn id="138" presetID="10" presetClass="entr" presetSubtype="0" fill="hold" nodeType="afterEffect">
                                  <p:stCondLst>
                                    <p:cond delay="0"/>
                                  </p:stCondLst>
                                  <p:childTnLst>
                                    <p:set>
                                      <p:cBhvr>
                                        <p:cTn id="139" dur="1" fill="hold">
                                          <p:stCondLst>
                                            <p:cond delay="0"/>
                                          </p:stCondLst>
                                        </p:cTn>
                                        <p:tgtEl>
                                          <p:spTgt spid="2310">
                                            <p:txEl>
                                              <p:pRg st="8" end="8"/>
                                            </p:txEl>
                                          </p:spTgt>
                                        </p:tgtEl>
                                        <p:attrNameLst>
                                          <p:attrName>style.visibility</p:attrName>
                                        </p:attrNameLst>
                                      </p:cBhvr>
                                      <p:to>
                                        <p:strVal val="visible"/>
                                      </p:to>
                                    </p:set>
                                    <p:animEffect transition="in" filter="fade">
                                      <p:cBhvr>
                                        <p:cTn id="140" dur="500"/>
                                        <p:tgtEl>
                                          <p:spTgt spid="2310">
                                            <p:txEl>
                                              <p:pRg st="8" end="8"/>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2311">
                                            <p:txEl>
                                              <p:pRg st="0" end="0"/>
                                            </p:txEl>
                                          </p:spTgt>
                                        </p:tgtEl>
                                        <p:attrNameLst>
                                          <p:attrName>style.visibility</p:attrName>
                                        </p:attrNameLst>
                                      </p:cBhvr>
                                      <p:to>
                                        <p:strVal val="visible"/>
                                      </p:to>
                                    </p:set>
                                    <p:animEffect transition="in" filter="fade">
                                      <p:cBhvr>
                                        <p:cTn id="143" dur="500"/>
                                        <p:tgtEl>
                                          <p:spTgt spid="2311">
                                            <p:txEl>
                                              <p:pRg st="0" end="0"/>
                                            </p:txEl>
                                          </p:spTgt>
                                        </p:tgtEl>
                                      </p:cBhvr>
                                    </p:animEffect>
                                  </p:childTnLst>
                                </p:cTn>
                              </p:par>
                              <p:par>
                                <p:cTn id="144" presetID="10" presetClass="entr" presetSubtype="0" fill="hold" nodeType="withEffect">
                                  <p:stCondLst>
                                    <p:cond delay="0"/>
                                  </p:stCondLst>
                                  <p:childTnLst>
                                    <p:set>
                                      <p:cBhvr>
                                        <p:cTn id="145" dur="1" fill="hold">
                                          <p:stCondLst>
                                            <p:cond delay="0"/>
                                          </p:stCondLst>
                                        </p:cTn>
                                        <p:tgtEl>
                                          <p:spTgt spid="2311">
                                            <p:txEl>
                                              <p:pRg st="1" end="1"/>
                                            </p:txEl>
                                          </p:spTgt>
                                        </p:tgtEl>
                                        <p:attrNameLst>
                                          <p:attrName>style.visibility</p:attrName>
                                        </p:attrNameLst>
                                      </p:cBhvr>
                                      <p:to>
                                        <p:strVal val="visible"/>
                                      </p:to>
                                    </p:set>
                                    <p:animEffect transition="in" filter="fade">
                                      <p:cBhvr>
                                        <p:cTn id="146" dur="500"/>
                                        <p:tgtEl>
                                          <p:spTgt spid="2311">
                                            <p:txEl>
                                              <p:pRg st="1" end="1"/>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2311">
                                            <p:txEl>
                                              <p:pRg st="2" end="2"/>
                                            </p:txEl>
                                          </p:spTgt>
                                        </p:tgtEl>
                                        <p:attrNameLst>
                                          <p:attrName>style.visibility</p:attrName>
                                        </p:attrNameLst>
                                      </p:cBhvr>
                                      <p:to>
                                        <p:strVal val="visible"/>
                                      </p:to>
                                    </p:set>
                                    <p:animEffect transition="in" filter="fade">
                                      <p:cBhvr>
                                        <p:cTn id="149" dur="500"/>
                                        <p:tgtEl>
                                          <p:spTgt spid="2311">
                                            <p:txEl>
                                              <p:pRg st="2" end="2"/>
                                            </p:txEl>
                                          </p:spTgt>
                                        </p:tgtEl>
                                      </p:cBhvr>
                                    </p:animEffect>
                                  </p:childTnLst>
                                </p:cTn>
                              </p:par>
                              <p:par>
                                <p:cTn id="150" presetID="10" presetClass="entr" presetSubtype="0" fill="hold" nodeType="withEffect">
                                  <p:stCondLst>
                                    <p:cond delay="0"/>
                                  </p:stCondLst>
                                  <p:childTnLst>
                                    <p:set>
                                      <p:cBhvr>
                                        <p:cTn id="151" dur="1" fill="hold">
                                          <p:stCondLst>
                                            <p:cond delay="0"/>
                                          </p:stCondLst>
                                        </p:cTn>
                                        <p:tgtEl>
                                          <p:spTgt spid="2311">
                                            <p:txEl>
                                              <p:pRg st="3" end="3"/>
                                            </p:txEl>
                                          </p:spTgt>
                                        </p:tgtEl>
                                        <p:attrNameLst>
                                          <p:attrName>style.visibility</p:attrName>
                                        </p:attrNameLst>
                                      </p:cBhvr>
                                      <p:to>
                                        <p:strVal val="visible"/>
                                      </p:to>
                                    </p:set>
                                    <p:animEffect transition="in" filter="fade">
                                      <p:cBhvr>
                                        <p:cTn id="152" dur="500"/>
                                        <p:tgtEl>
                                          <p:spTgt spid="2311">
                                            <p:txEl>
                                              <p:pRg st="3" end="3"/>
                                            </p:txEl>
                                          </p:spTgt>
                                        </p:tgtEl>
                                      </p:cBhvr>
                                    </p:animEffect>
                                  </p:childTnLst>
                                </p:cTn>
                              </p:par>
                              <p:par>
                                <p:cTn id="153" presetID="10" presetClass="entr" presetSubtype="0" fill="hold" nodeType="withEffect">
                                  <p:stCondLst>
                                    <p:cond delay="0"/>
                                  </p:stCondLst>
                                  <p:childTnLst>
                                    <p:set>
                                      <p:cBhvr>
                                        <p:cTn id="154" dur="1" fill="hold">
                                          <p:stCondLst>
                                            <p:cond delay="0"/>
                                          </p:stCondLst>
                                        </p:cTn>
                                        <p:tgtEl>
                                          <p:spTgt spid="2311">
                                            <p:txEl>
                                              <p:pRg st="4" end="4"/>
                                            </p:txEl>
                                          </p:spTgt>
                                        </p:tgtEl>
                                        <p:attrNameLst>
                                          <p:attrName>style.visibility</p:attrName>
                                        </p:attrNameLst>
                                      </p:cBhvr>
                                      <p:to>
                                        <p:strVal val="visible"/>
                                      </p:to>
                                    </p:set>
                                    <p:animEffect transition="in" filter="fade">
                                      <p:cBhvr>
                                        <p:cTn id="155" dur="500"/>
                                        <p:tgtEl>
                                          <p:spTgt spid="2311">
                                            <p:txEl>
                                              <p:pRg st="4" end="4"/>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2311">
                                            <p:txEl>
                                              <p:pRg st="5" end="5"/>
                                            </p:txEl>
                                          </p:spTgt>
                                        </p:tgtEl>
                                        <p:attrNameLst>
                                          <p:attrName>style.visibility</p:attrName>
                                        </p:attrNameLst>
                                      </p:cBhvr>
                                      <p:to>
                                        <p:strVal val="visible"/>
                                      </p:to>
                                    </p:set>
                                    <p:animEffect transition="in" filter="fade">
                                      <p:cBhvr>
                                        <p:cTn id="158" dur="500"/>
                                        <p:tgtEl>
                                          <p:spTgt spid="2311">
                                            <p:txEl>
                                              <p:pRg st="5" end="5"/>
                                            </p:txEl>
                                          </p:spTgt>
                                        </p:tgtEl>
                                      </p:cBhvr>
                                    </p:animEffect>
                                  </p:childTnLst>
                                </p:cTn>
                              </p:par>
                              <p:par>
                                <p:cTn id="159" presetID="10" presetClass="entr" presetSubtype="0" fill="hold" nodeType="withEffect">
                                  <p:stCondLst>
                                    <p:cond delay="0"/>
                                  </p:stCondLst>
                                  <p:childTnLst>
                                    <p:set>
                                      <p:cBhvr>
                                        <p:cTn id="160" dur="1" fill="hold">
                                          <p:stCondLst>
                                            <p:cond delay="0"/>
                                          </p:stCondLst>
                                        </p:cTn>
                                        <p:tgtEl>
                                          <p:spTgt spid="2311">
                                            <p:txEl>
                                              <p:pRg st="6" end="6"/>
                                            </p:txEl>
                                          </p:spTgt>
                                        </p:tgtEl>
                                        <p:attrNameLst>
                                          <p:attrName>style.visibility</p:attrName>
                                        </p:attrNameLst>
                                      </p:cBhvr>
                                      <p:to>
                                        <p:strVal val="visible"/>
                                      </p:to>
                                    </p:set>
                                    <p:animEffect transition="in" filter="fade">
                                      <p:cBhvr>
                                        <p:cTn id="161" dur="500"/>
                                        <p:tgtEl>
                                          <p:spTgt spid="2311">
                                            <p:txEl>
                                              <p:pRg st="6" end="6"/>
                                            </p:txEl>
                                          </p:spTgt>
                                        </p:tgtEl>
                                      </p:cBhvr>
                                    </p:animEffect>
                                  </p:childTnLst>
                                </p:cTn>
                              </p:par>
                              <p:par>
                                <p:cTn id="162" presetID="10" presetClass="entr" presetSubtype="0" fill="hold" nodeType="withEffect">
                                  <p:stCondLst>
                                    <p:cond delay="0"/>
                                  </p:stCondLst>
                                  <p:childTnLst>
                                    <p:set>
                                      <p:cBhvr>
                                        <p:cTn id="163" dur="1" fill="hold">
                                          <p:stCondLst>
                                            <p:cond delay="0"/>
                                          </p:stCondLst>
                                        </p:cTn>
                                        <p:tgtEl>
                                          <p:spTgt spid="2311">
                                            <p:txEl>
                                              <p:pRg st="7" end="7"/>
                                            </p:txEl>
                                          </p:spTgt>
                                        </p:tgtEl>
                                        <p:attrNameLst>
                                          <p:attrName>style.visibility</p:attrName>
                                        </p:attrNameLst>
                                      </p:cBhvr>
                                      <p:to>
                                        <p:strVal val="visible"/>
                                      </p:to>
                                    </p:set>
                                    <p:animEffect transition="in" filter="fade">
                                      <p:cBhvr>
                                        <p:cTn id="164" dur="500"/>
                                        <p:tgtEl>
                                          <p:spTgt spid="2311">
                                            <p:txEl>
                                              <p:pRg st="7" end="7"/>
                                            </p:txEl>
                                          </p:spTgt>
                                        </p:tgtEl>
                                      </p:cBhvr>
                                    </p:animEffect>
                                  </p:childTnLst>
                                </p:cTn>
                              </p:par>
                              <p:par>
                                <p:cTn id="165" presetID="10" presetClass="entr" presetSubtype="0" fill="hold" nodeType="withEffect">
                                  <p:stCondLst>
                                    <p:cond delay="0"/>
                                  </p:stCondLst>
                                  <p:childTnLst>
                                    <p:set>
                                      <p:cBhvr>
                                        <p:cTn id="166" dur="1" fill="hold">
                                          <p:stCondLst>
                                            <p:cond delay="0"/>
                                          </p:stCondLst>
                                        </p:cTn>
                                        <p:tgtEl>
                                          <p:spTgt spid="2311">
                                            <p:txEl>
                                              <p:pRg st="8" end="8"/>
                                            </p:txEl>
                                          </p:spTgt>
                                        </p:tgtEl>
                                        <p:attrNameLst>
                                          <p:attrName>style.visibility</p:attrName>
                                        </p:attrNameLst>
                                      </p:cBhvr>
                                      <p:to>
                                        <p:strVal val="visible"/>
                                      </p:to>
                                    </p:set>
                                    <p:animEffect transition="in" filter="fade">
                                      <p:cBhvr>
                                        <p:cTn id="167" dur="500"/>
                                        <p:tgtEl>
                                          <p:spTgt spid="23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Images - 2 Texts">
  <p:cSld name="2 Images - 2 Texts">
    <p:spTree>
      <p:nvGrpSpPr>
        <p:cNvPr id="1" name="Shape 2315"/>
        <p:cNvGrpSpPr/>
        <p:nvPr/>
      </p:nvGrpSpPr>
      <p:grpSpPr>
        <a:xfrm>
          <a:off x="0" y="0"/>
          <a:ext cx="0" cy="0"/>
          <a:chOff x="0" y="0"/>
          <a:chExt cx="0" cy="0"/>
        </a:xfrm>
      </p:grpSpPr>
      <p:sp>
        <p:nvSpPr>
          <p:cNvPr id="2316" name="Google Shape;2316;p48"/>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7" name="Google Shape;2317;p48"/>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18" name="Google Shape;2318;p48"/>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19" name="Google Shape;2319;p48"/>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20" name="Google Shape;2320;p48"/>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21" name="Google Shape;2321;p48"/>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322" name="Google Shape;2322;p48"/>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323" name="Google Shape;2323;p48"/>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24" name="Google Shape;2324;p48"/>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25" name="Google Shape;2325;p48"/>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26" name="Google Shape;2326;p48"/>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27" name="Google Shape;2327;p48"/>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28" name="Google Shape;2328;p48"/>
          <p:cNvSpPr>
            <a:spLocks noGrp="1"/>
          </p:cNvSpPr>
          <p:nvPr>
            <p:ph type="pic" idx="2"/>
          </p:nvPr>
        </p:nvSpPr>
        <p:spPr>
          <a:xfrm>
            <a:off x="1061336" y="1455626"/>
            <a:ext cx="30801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329" name="Google Shape;2329;p48"/>
          <p:cNvSpPr txBox="1">
            <a:spLocks noGrp="1"/>
          </p:cNvSpPr>
          <p:nvPr>
            <p:ph type="body" idx="3"/>
          </p:nvPr>
        </p:nvSpPr>
        <p:spPr>
          <a:xfrm rot="-311030">
            <a:off x="1299891" y="3065821"/>
            <a:ext cx="3084616" cy="303956"/>
          </a:xfrm>
          <a:prstGeom prst="rect">
            <a:avLst/>
          </a:prstGeom>
          <a:gradFill>
            <a:gsLst>
              <a:gs pos="0">
                <a:srgbClr val="EF005A">
                  <a:alpha val="0"/>
                </a:srgbClr>
              </a:gs>
              <a:gs pos="50000">
                <a:schemeClr val="accent1"/>
              </a:gs>
              <a:gs pos="100000">
                <a:schemeClr val="accent1"/>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30" name="Google Shape;2330;p48"/>
          <p:cNvSpPr>
            <a:spLocks noGrp="1"/>
          </p:cNvSpPr>
          <p:nvPr>
            <p:ph type="pic" idx="4"/>
          </p:nvPr>
        </p:nvSpPr>
        <p:spPr>
          <a:xfrm>
            <a:off x="4914101" y="1455626"/>
            <a:ext cx="3080100" cy="1687200"/>
          </a:xfrm>
          <a:prstGeom prst="rect">
            <a:avLst/>
          </a:prstGeom>
          <a:noFill/>
          <a:ln>
            <a:noFill/>
          </a:ln>
          <a:effectLst>
            <a:outerShdw blurRad="63500" algn="ctr" rotWithShape="0">
              <a:srgbClr val="000000">
                <a:alpha val="20000"/>
              </a:srgbClr>
            </a:outerShdw>
          </a:effectLst>
        </p:spPr>
        <p:txBody>
          <a:bodyPr spcFirstLastPara="1" wrap="square" lIns="81650" tIns="40825" rIns="81650" bIns="40825" anchor="t" anchorCtr="0">
            <a:noAutofit/>
          </a:bodyPr>
          <a:lstStyle>
            <a:lvl1pPr marR="0" lvl="0" algn="l" rtl="0">
              <a:spcBef>
                <a:spcPts val="300"/>
              </a:spcBef>
              <a:spcAft>
                <a:spcPts val="0"/>
              </a:spcAft>
              <a:buClr>
                <a:srgbClr val="A5A5A5"/>
              </a:buClr>
              <a:buSzPts val="1600"/>
              <a:buFont typeface="Aleo Light"/>
              <a:buNone/>
              <a:defRPr sz="1600" b="0" i="0" u="none" strike="noStrike" cap="none">
                <a:solidFill>
                  <a:srgbClr val="A5A5A5"/>
                </a:solidFill>
                <a:latin typeface="Aleo Light"/>
                <a:ea typeface="Aleo Light"/>
                <a:cs typeface="Aleo Light"/>
                <a:sym typeface="Aleo Light"/>
              </a:defRPr>
            </a:lvl1pPr>
            <a:lvl2pPr marR="0" lvl="1"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2pPr>
            <a:lvl3pPr marR="0" lvl="2"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3pPr>
            <a:lvl4pPr marR="0" lvl="3"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4pPr>
            <a:lvl5pPr marR="0" lvl="4" algn="l" rtl="0">
              <a:spcBef>
                <a:spcPts val="200"/>
              </a:spcBef>
              <a:spcAft>
                <a:spcPts val="0"/>
              </a:spcAft>
              <a:buClr>
                <a:schemeClr val="dk1"/>
              </a:buClr>
              <a:buSzPts val="1200"/>
              <a:buFont typeface="Aleo Light"/>
              <a:buChar char="●"/>
              <a:defRPr sz="1200" b="0" i="0" u="none" strike="noStrike" cap="none">
                <a:solidFill>
                  <a:schemeClr val="dk1"/>
                </a:solidFill>
                <a:latin typeface="Aleo Light"/>
                <a:ea typeface="Aleo Light"/>
                <a:cs typeface="Aleo Light"/>
                <a:sym typeface="Aleo Light"/>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leo Light"/>
                <a:ea typeface="Aleo Light"/>
                <a:cs typeface="Aleo Light"/>
                <a:sym typeface="Aleo Light"/>
              </a:defRPr>
            </a:lvl9pPr>
          </a:lstStyle>
          <a:p>
            <a:endParaRPr/>
          </a:p>
        </p:txBody>
      </p:sp>
      <p:sp>
        <p:nvSpPr>
          <p:cNvPr id="2331" name="Google Shape;2331;p48"/>
          <p:cNvSpPr txBox="1">
            <a:spLocks noGrp="1"/>
          </p:cNvSpPr>
          <p:nvPr>
            <p:ph type="body" idx="5"/>
          </p:nvPr>
        </p:nvSpPr>
        <p:spPr>
          <a:xfrm rot="-311030">
            <a:off x="5152656" y="3065821"/>
            <a:ext cx="3084616" cy="303956"/>
          </a:xfrm>
          <a:prstGeom prst="rect">
            <a:avLst/>
          </a:prstGeom>
          <a:gradFill>
            <a:gsLst>
              <a:gs pos="0">
                <a:srgbClr val="F00082">
                  <a:alpha val="0"/>
                </a:srgbClr>
              </a:gs>
              <a:gs pos="50000">
                <a:schemeClr val="accent2"/>
              </a:gs>
              <a:gs pos="100000">
                <a:schemeClr val="accent2"/>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lvl1pPr marL="457200" lvl="0" indent="-317500" algn="r" rtl="0">
              <a:spcBef>
                <a:spcPts val="300"/>
              </a:spcBef>
              <a:spcAft>
                <a:spcPts val="0"/>
              </a:spcAft>
              <a:buClr>
                <a:srgbClr val="D8D8D8"/>
              </a:buClr>
              <a:buSzPts val="1400"/>
              <a:buFont typeface="Aleo"/>
              <a:buChar char="●"/>
              <a:defRPr sz="1400">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32" name="Google Shape;2332;p48"/>
          <p:cNvSpPr txBox="1">
            <a:spLocks noGrp="1"/>
          </p:cNvSpPr>
          <p:nvPr>
            <p:ph type="body" idx="6"/>
          </p:nvPr>
        </p:nvSpPr>
        <p:spPr>
          <a:xfrm>
            <a:off x="985101" y="3575103"/>
            <a:ext cx="3154800" cy="10491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33" name="Google Shape;2333;p48"/>
          <p:cNvSpPr txBox="1">
            <a:spLocks noGrp="1"/>
          </p:cNvSpPr>
          <p:nvPr>
            <p:ph type="body" idx="7"/>
          </p:nvPr>
        </p:nvSpPr>
        <p:spPr>
          <a:xfrm>
            <a:off x="4842088" y="3574930"/>
            <a:ext cx="3154800" cy="10491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20"/>
                                        </p:tgtEl>
                                        <p:attrNameLst>
                                          <p:attrName>style.visibility</p:attrName>
                                        </p:attrNameLst>
                                      </p:cBhvr>
                                      <p:to>
                                        <p:strVal val="visible"/>
                                      </p:to>
                                    </p:set>
                                    <p:anim calcmode="lin" valueType="num">
                                      <p:cBhvr additive="base">
                                        <p:cTn id="7" dur="500"/>
                                        <p:tgtEl>
                                          <p:spTgt spid="23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319"/>
                                        </p:tgtEl>
                                        <p:attrNameLst>
                                          <p:attrName>style.visibility</p:attrName>
                                        </p:attrNameLst>
                                      </p:cBhvr>
                                      <p:to>
                                        <p:strVal val="visible"/>
                                      </p:to>
                                    </p:set>
                                    <p:anim calcmode="lin" valueType="num">
                                      <p:cBhvr additive="base">
                                        <p:cTn id="10" dur="500"/>
                                        <p:tgtEl>
                                          <p:spTgt spid="231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317"/>
                                        </p:tgtEl>
                                        <p:attrNameLst>
                                          <p:attrName>style.visibility</p:attrName>
                                        </p:attrNameLst>
                                      </p:cBhvr>
                                      <p:to>
                                        <p:strVal val="visible"/>
                                      </p:to>
                                    </p:set>
                                    <p:anim calcmode="lin" valueType="num">
                                      <p:cBhvr additive="base">
                                        <p:cTn id="13" dur="500"/>
                                        <p:tgtEl>
                                          <p:spTgt spid="231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318"/>
                                        </p:tgtEl>
                                        <p:attrNameLst>
                                          <p:attrName>style.visibility</p:attrName>
                                        </p:attrNameLst>
                                      </p:cBhvr>
                                      <p:to>
                                        <p:strVal val="visible"/>
                                      </p:to>
                                    </p:set>
                                    <p:anim calcmode="lin" valueType="num">
                                      <p:cBhvr additive="base">
                                        <p:cTn id="16" dur="500"/>
                                        <p:tgtEl>
                                          <p:spTgt spid="2318"/>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321"/>
                                        </p:tgtEl>
                                        <p:attrNameLst>
                                          <p:attrName>style.visibility</p:attrName>
                                        </p:attrNameLst>
                                      </p:cBhvr>
                                      <p:to>
                                        <p:strVal val="visible"/>
                                      </p:to>
                                    </p:set>
                                    <p:anim calcmode="lin" valueType="num">
                                      <p:cBhvr additive="base">
                                        <p:cTn id="19" dur="500"/>
                                        <p:tgtEl>
                                          <p:spTgt spid="232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326"/>
                                        </p:tgtEl>
                                        <p:attrNameLst>
                                          <p:attrName>style.visibility</p:attrName>
                                        </p:attrNameLst>
                                      </p:cBhvr>
                                      <p:to>
                                        <p:strVal val="visible"/>
                                      </p:to>
                                    </p:set>
                                    <p:anim calcmode="lin" valueType="num">
                                      <p:cBhvr additive="base">
                                        <p:cTn id="22" dur="500"/>
                                        <p:tgtEl>
                                          <p:spTgt spid="2326"/>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325"/>
                                        </p:tgtEl>
                                        <p:attrNameLst>
                                          <p:attrName>style.visibility</p:attrName>
                                        </p:attrNameLst>
                                      </p:cBhvr>
                                      <p:to>
                                        <p:strVal val="visible"/>
                                      </p:to>
                                    </p:set>
                                    <p:anim calcmode="lin" valueType="num">
                                      <p:cBhvr additive="base">
                                        <p:cTn id="25" dur="500"/>
                                        <p:tgtEl>
                                          <p:spTgt spid="2325"/>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324"/>
                                        </p:tgtEl>
                                        <p:attrNameLst>
                                          <p:attrName>style.visibility</p:attrName>
                                        </p:attrNameLst>
                                      </p:cBhvr>
                                      <p:to>
                                        <p:strVal val="visible"/>
                                      </p:to>
                                    </p:set>
                                    <p:anim calcmode="lin" valueType="num">
                                      <p:cBhvr additive="base">
                                        <p:cTn id="28" dur="500"/>
                                        <p:tgtEl>
                                          <p:spTgt spid="2324"/>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327"/>
                                        </p:tgtEl>
                                        <p:attrNameLst>
                                          <p:attrName>style.visibility</p:attrName>
                                        </p:attrNameLst>
                                      </p:cBhvr>
                                      <p:to>
                                        <p:strVal val="visible"/>
                                      </p:to>
                                    </p:set>
                                    <p:anim calcmode="lin" valueType="num">
                                      <p:cBhvr additive="base">
                                        <p:cTn id="31" dur="500"/>
                                        <p:tgtEl>
                                          <p:spTgt spid="2327"/>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323"/>
                                        </p:tgtEl>
                                        <p:attrNameLst>
                                          <p:attrName>style.visibility</p:attrName>
                                        </p:attrNameLst>
                                      </p:cBhvr>
                                      <p:to>
                                        <p:strVal val="visible"/>
                                      </p:to>
                                    </p:set>
                                    <p:animEffect transition="in" filter="fade">
                                      <p:cBhvr>
                                        <p:cTn id="34" dur="500"/>
                                        <p:tgtEl>
                                          <p:spTgt spid="2323"/>
                                        </p:tgtEl>
                                      </p:cBhvr>
                                    </p:animEffect>
                                  </p:childTnLst>
                                </p:cTn>
                              </p:par>
                              <p:par>
                                <p:cTn id="35" presetID="10" presetClass="entr" presetSubtype="0" fill="hold" nodeType="withEffect">
                                  <p:stCondLst>
                                    <p:cond delay="250"/>
                                  </p:stCondLst>
                                  <p:childTnLst>
                                    <p:set>
                                      <p:cBhvr>
                                        <p:cTn id="36" dur="1" fill="hold">
                                          <p:stCondLst>
                                            <p:cond delay="0"/>
                                          </p:stCondLst>
                                        </p:cTn>
                                        <p:tgtEl>
                                          <p:spTgt spid="2322">
                                            <p:txEl>
                                              <p:pRg st="0" end="0"/>
                                            </p:txEl>
                                          </p:spTgt>
                                        </p:tgtEl>
                                        <p:attrNameLst>
                                          <p:attrName>style.visibility</p:attrName>
                                        </p:attrNameLst>
                                      </p:cBhvr>
                                      <p:to>
                                        <p:strVal val="visible"/>
                                      </p:to>
                                    </p:set>
                                    <p:animEffect transition="in" filter="fade">
                                      <p:cBhvr>
                                        <p:cTn id="37" dur="500"/>
                                        <p:tgtEl>
                                          <p:spTgt spid="2322">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322">
                                            <p:txEl>
                                              <p:pRg st="1" end="1"/>
                                            </p:txEl>
                                          </p:spTgt>
                                        </p:tgtEl>
                                        <p:attrNameLst>
                                          <p:attrName>style.visibility</p:attrName>
                                        </p:attrNameLst>
                                      </p:cBhvr>
                                      <p:to>
                                        <p:strVal val="visible"/>
                                      </p:to>
                                    </p:set>
                                    <p:animEffect transition="in" filter="fade">
                                      <p:cBhvr>
                                        <p:cTn id="40" dur="500"/>
                                        <p:tgtEl>
                                          <p:spTgt spid="2322">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322">
                                            <p:txEl>
                                              <p:pRg st="2" end="2"/>
                                            </p:txEl>
                                          </p:spTgt>
                                        </p:tgtEl>
                                        <p:attrNameLst>
                                          <p:attrName>style.visibility</p:attrName>
                                        </p:attrNameLst>
                                      </p:cBhvr>
                                      <p:to>
                                        <p:strVal val="visible"/>
                                      </p:to>
                                    </p:set>
                                    <p:animEffect transition="in" filter="fade">
                                      <p:cBhvr>
                                        <p:cTn id="43" dur="500"/>
                                        <p:tgtEl>
                                          <p:spTgt spid="2322">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322">
                                            <p:txEl>
                                              <p:pRg st="3" end="3"/>
                                            </p:txEl>
                                          </p:spTgt>
                                        </p:tgtEl>
                                        <p:attrNameLst>
                                          <p:attrName>style.visibility</p:attrName>
                                        </p:attrNameLst>
                                      </p:cBhvr>
                                      <p:to>
                                        <p:strVal val="visible"/>
                                      </p:to>
                                    </p:set>
                                    <p:animEffect transition="in" filter="fade">
                                      <p:cBhvr>
                                        <p:cTn id="46" dur="500"/>
                                        <p:tgtEl>
                                          <p:spTgt spid="2322">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322">
                                            <p:txEl>
                                              <p:pRg st="4" end="4"/>
                                            </p:txEl>
                                          </p:spTgt>
                                        </p:tgtEl>
                                        <p:attrNameLst>
                                          <p:attrName>style.visibility</p:attrName>
                                        </p:attrNameLst>
                                      </p:cBhvr>
                                      <p:to>
                                        <p:strVal val="visible"/>
                                      </p:to>
                                    </p:set>
                                    <p:animEffect transition="in" filter="fade">
                                      <p:cBhvr>
                                        <p:cTn id="49" dur="500"/>
                                        <p:tgtEl>
                                          <p:spTgt spid="2322">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322">
                                            <p:txEl>
                                              <p:pRg st="5" end="5"/>
                                            </p:txEl>
                                          </p:spTgt>
                                        </p:tgtEl>
                                        <p:attrNameLst>
                                          <p:attrName>style.visibility</p:attrName>
                                        </p:attrNameLst>
                                      </p:cBhvr>
                                      <p:to>
                                        <p:strVal val="visible"/>
                                      </p:to>
                                    </p:set>
                                    <p:animEffect transition="in" filter="fade">
                                      <p:cBhvr>
                                        <p:cTn id="52" dur="500"/>
                                        <p:tgtEl>
                                          <p:spTgt spid="2322">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322">
                                            <p:txEl>
                                              <p:pRg st="6" end="6"/>
                                            </p:txEl>
                                          </p:spTgt>
                                        </p:tgtEl>
                                        <p:attrNameLst>
                                          <p:attrName>style.visibility</p:attrName>
                                        </p:attrNameLst>
                                      </p:cBhvr>
                                      <p:to>
                                        <p:strVal val="visible"/>
                                      </p:to>
                                    </p:set>
                                    <p:animEffect transition="in" filter="fade">
                                      <p:cBhvr>
                                        <p:cTn id="55" dur="500"/>
                                        <p:tgtEl>
                                          <p:spTgt spid="2322">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322">
                                            <p:txEl>
                                              <p:pRg st="7" end="7"/>
                                            </p:txEl>
                                          </p:spTgt>
                                        </p:tgtEl>
                                        <p:attrNameLst>
                                          <p:attrName>style.visibility</p:attrName>
                                        </p:attrNameLst>
                                      </p:cBhvr>
                                      <p:to>
                                        <p:strVal val="visible"/>
                                      </p:to>
                                    </p:set>
                                    <p:animEffect transition="in" filter="fade">
                                      <p:cBhvr>
                                        <p:cTn id="58" dur="500"/>
                                        <p:tgtEl>
                                          <p:spTgt spid="2322">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322">
                                            <p:txEl>
                                              <p:pRg st="8" end="8"/>
                                            </p:txEl>
                                          </p:spTgt>
                                        </p:tgtEl>
                                        <p:attrNameLst>
                                          <p:attrName>style.visibility</p:attrName>
                                        </p:attrNameLst>
                                      </p:cBhvr>
                                      <p:to>
                                        <p:strVal val="visible"/>
                                      </p:to>
                                    </p:set>
                                    <p:animEffect transition="in" filter="fade">
                                      <p:cBhvr>
                                        <p:cTn id="61" dur="500"/>
                                        <p:tgtEl>
                                          <p:spTgt spid="2322">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316"/>
                                        </p:tgtEl>
                                        <p:attrNameLst>
                                          <p:attrName>style.visibility</p:attrName>
                                        </p:attrNameLst>
                                      </p:cBhvr>
                                      <p:to>
                                        <p:strVal val="visible"/>
                                      </p:to>
                                    </p:set>
                                    <p:animEffect transition="in" filter="fade">
                                      <p:cBhvr>
                                        <p:cTn id="64" dur="500"/>
                                        <p:tgtEl>
                                          <p:spTgt spid="2316"/>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328"/>
                                        </p:tgtEl>
                                        <p:attrNameLst>
                                          <p:attrName>style.visibility</p:attrName>
                                        </p:attrNameLst>
                                      </p:cBhvr>
                                      <p:to>
                                        <p:strVal val="visible"/>
                                      </p:to>
                                    </p:set>
                                    <p:animEffect transition="in" filter="fade">
                                      <p:cBhvr>
                                        <p:cTn id="68" dur="500"/>
                                        <p:tgtEl>
                                          <p:spTgt spid="2328"/>
                                        </p:tgtEl>
                                      </p:cBhvr>
                                    </p:animEffect>
                                  </p:childTnLst>
                                </p:cTn>
                              </p:par>
                              <p:par>
                                <p:cTn id="69" presetID="10" presetClass="entr" presetSubtype="0" fill="hold" nodeType="withEffect">
                                  <p:stCondLst>
                                    <p:cond delay="0"/>
                                  </p:stCondLst>
                                  <p:childTnLst>
                                    <p:set>
                                      <p:cBhvr>
                                        <p:cTn id="70" dur="1" fill="hold">
                                          <p:stCondLst>
                                            <p:cond delay="0"/>
                                          </p:stCondLst>
                                        </p:cTn>
                                        <p:tgtEl>
                                          <p:spTgt spid="2329">
                                            <p:txEl>
                                              <p:pRg st="0" end="0"/>
                                            </p:txEl>
                                          </p:spTgt>
                                        </p:tgtEl>
                                        <p:attrNameLst>
                                          <p:attrName>style.visibility</p:attrName>
                                        </p:attrNameLst>
                                      </p:cBhvr>
                                      <p:to>
                                        <p:strVal val="visible"/>
                                      </p:to>
                                    </p:set>
                                    <p:animEffect transition="in" filter="fade">
                                      <p:cBhvr>
                                        <p:cTn id="71" dur="500"/>
                                        <p:tgtEl>
                                          <p:spTgt spid="2329">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329">
                                            <p:txEl>
                                              <p:pRg st="1" end="1"/>
                                            </p:txEl>
                                          </p:spTgt>
                                        </p:tgtEl>
                                        <p:attrNameLst>
                                          <p:attrName>style.visibility</p:attrName>
                                        </p:attrNameLst>
                                      </p:cBhvr>
                                      <p:to>
                                        <p:strVal val="visible"/>
                                      </p:to>
                                    </p:set>
                                    <p:animEffect transition="in" filter="fade">
                                      <p:cBhvr>
                                        <p:cTn id="74" dur="500"/>
                                        <p:tgtEl>
                                          <p:spTgt spid="2329">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329">
                                            <p:txEl>
                                              <p:pRg st="2" end="2"/>
                                            </p:txEl>
                                          </p:spTgt>
                                        </p:tgtEl>
                                        <p:attrNameLst>
                                          <p:attrName>style.visibility</p:attrName>
                                        </p:attrNameLst>
                                      </p:cBhvr>
                                      <p:to>
                                        <p:strVal val="visible"/>
                                      </p:to>
                                    </p:set>
                                    <p:animEffect transition="in" filter="fade">
                                      <p:cBhvr>
                                        <p:cTn id="77" dur="500"/>
                                        <p:tgtEl>
                                          <p:spTgt spid="2329">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329">
                                            <p:txEl>
                                              <p:pRg st="3" end="3"/>
                                            </p:txEl>
                                          </p:spTgt>
                                        </p:tgtEl>
                                        <p:attrNameLst>
                                          <p:attrName>style.visibility</p:attrName>
                                        </p:attrNameLst>
                                      </p:cBhvr>
                                      <p:to>
                                        <p:strVal val="visible"/>
                                      </p:to>
                                    </p:set>
                                    <p:animEffect transition="in" filter="fade">
                                      <p:cBhvr>
                                        <p:cTn id="80" dur="500"/>
                                        <p:tgtEl>
                                          <p:spTgt spid="2329">
                                            <p:txEl>
                                              <p:pRg st="3" end="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2329">
                                            <p:txEl>
                                              <p:pRg st="4" end="4"/>
                                            </p:txEl>
                                          </p:spTgt>
                                        </p:tgtEl>
                                        <p:attrNameLst>
                                          <p:attrName>style.visibility</p:attrName>
                                        </p:attrNameLst>
                                      </p:cBhvr>
                                      <p:to>
                                        <p:strVal val="visible"/>
                                      </p:to>
                                    </p:set>
                                    <p:animEffect transition="in" filter="fade">
                                      <p:cBhvr>
                                        <p:cTn id="83" dur="500"/>
                                        <p:tgtEl>
                                          <p:spTgt spid="2329">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2329">
                                            <p:txEl>
                                              <p:pRg st="5" end="5"/>
                                            </p:txEl>
                                          </p:spTgt>
                                        </p:tgtEl>
                                        <p:attrNameLst>
                                          <p:attrName>style.visibility</p:attrName>
                                        </p:attrNameLst>
                                      </p:cBhvr>
                                      <p:to>
                                        <p:strVal val="visible"/>
                                      </p:to>
                                    </p:set>
                                    <p:animEffect transition="in" filter="fade">
                                      <p:cBhvr>
                                        <p:cTn id="86" dur="500"/>
                                        <p:tgtEl>
                                          <p:spTgt spid="2329">
                                            <p:txEl>
                                              <p:pRg st="5" end="5"/>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2329">
                                            <p:txEl>
                                              <p:pRg st="6" end="6"/>
                                            </p:txEl>
                                          </p:spTgt>
                                        </p:tgtEl>
                                        <p:attrNameLst>
                                          <p:attrName>style.visibility</p:attrName>
                                        </p:attrNameLst>
                                      </p:cBhvr>
                                      <p:to>
                                        <p:strVal val="visible"/>
                                      </p:to>
                                    </p:set>
                                    <p:animEffect transition="in" filter="fade">
                                      <p:cBhvr>
                                        <p:cTn id="89" dur="500"/>
                                        <p:tgtEl>
                                          <p:spTgt spid="2329">
                                            <p:txEl>
                                              <p:pRg st="6" end="6"/>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2329">
                                            <p:txEl>
                                              <p:pRg st="7" end="7"/>
                                            </p:txEl>
                                          </p:spTgt>
                                        </p:tgtEl>
                                        <p:attrNameLst>
                                          <p:attrName>style.visibility</p:attrName>
                                        </p:attrNameLst>
                                      </p:cBhvr>
                                      <p:to>
                                        <p:strVal val="visible"/>
                                      </p:to>
                                    </p:set>
                                    <p:animEffect transition="in" filter="fade">
                                      <p:cBhvr>
                                        <p:cTn id="92" dur="500"/>
                                        <p:tgtEl>
                                          <p:spTgt spid="2329">
                                            <p:txEl>
                                              <p:pRg st="7" end="7"/>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2329">
                                            <p:txEl>
                                              <p:pRg st="8" end="8"/>
                                            </p:txEl>
                                          </p:spTgt>
                                        </p:tgtEl>
                                        <p:attrNameLst>
                                          <p:attrName>style.visibility</p:attrName>
                                        </p:attrNameLst>
                                      </p:cBhvr>
                                      <p:to>
                                        <p:strVal val="visible"/>
                                      </p:to>
                                    </p:set>
                                    <p:animEffect transition="in" filter="fade">
                                      <p:cBhvr>
                                        <p:cTn id="95" dur="500"/>
                                        <p:tgtEl>
                                          <p:spTgt spid="2329">
                                            <p:txEl>
                                              <p:pRg st="8" end="8"/>
                                            </p:txEl>
                                          </p:spTgt>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2330"/>
                                        </p:tgtEl>
                                        <p:attrNameLst>
                                          <p:attrName>style.visibility</p:attrName>
                                        </p:attrNameLst>
                                      </p:cBhvr>
                                      <p:to>
                                        <p:strVal val="visible"/>
                                      </p:to>
                                    </p:set>
                                    <p:animEffect transition="in" filter="fade">
                                      <p:cBhvr>
                                        <p:cTn id="99" dur="500"/>
                                        <p:tgtEl>
                                          <p:spTgt spid="2330"/>
                                        </p:tgtEl>
                                      </p:cBhvr>
                                    </p:animEffect>
                                  </p:childTnLst>
                                </p:cTn>
                              </p:par>
                              <p:par>
                                <p:cTn id="100" presetID="10" presetClass="entr" presetSubtype="0" fill="hold" nodeType="withEffect">
                                  <p:stCondLst>
                                    <p:cond delay="0"/>
                                  </p:stCondLst>
                                  <p:childTnLst>
                                    <p:set>
                                      <p:cBhvr>
                                        <p:cTn id="101" dur="1" fill="hold">
                                          <p:stCondLst>
                                            <p:cond delay="0"/>
                                          </p:stCondLst>
                                        </p:cTn>
                                        <p:tgtEl>
                                          <p:spTgt spid="2331">
                                            <p:txEl>
                                              <p:pRg st="0" end="0"/>
                                            </p:txEl>
                                          </p:spTgt>
                                        </p:tgtEl>
                                        <p:attrNameLst>
                                          <p:attrName>style.visibility</p:attrName>
                                        </p:attrNameLst>
                                      </p:cBhvr>
                                      <p:to>
                                        <p:strVal val="visible"/>
                                      </p:to>
                                    </p:set>
                                    <p:animEffect transition="in" filter="fade">
                                      <p:cBhvr>
                                        <p:cTn id="102" dur="500"/>
                                        <p:tgtEl>
                                          <p:spTgt spid="2331">
                                            <p:txEl>
                                              <p:pRg st="0" end="0"/>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2331">
                                            <p:txEl>
                                              <p:pRg st="1" end="1"/>
                                            </p:txEl>
                                          </p:spTgt>
                                        </p:tgtEl>
                                        <p:attrNameLst>
                                          <p:attrName>style.visibility</p:attrName>
                                        </p:attrNameLst>
                                      </p:cBhvr>
                                      <p:to>
                                        <p:strVal val="visible"/>
                                      </p:to>
                                    </p:set>
                                    <p:animEffect transition="in" filter="fade">
                                      <p:cBhvr>
                                        <p:cTn id="105" dur="500"/>
                                        <p:tgtEl>
                                          <p:spTgt spid="2331">
                                            <p:txEl>
                                              <p:pRg st="1" end="1"/>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2331">
                                            <p:txEl>
                                              <p:pRg st="2" end="2"/>
                                            </p:txEl>
                                          </p:spTgt>
                                        </p:tgtEl>
                                        <p:attrNameLst>
                                          <p:attrName>style.visibility</p:attrName>
                                        </p:attrNameLst>
                                      </p:cBhvr>
                                      <p:to>
                                        <p:strVal val="visible"/>
                                      </p:to>
                                    </p:set>
                                    <p:animEffect transition="in" filter="fade">
                                      <p:cBhvr>
                                        <p:cTn id="108" dur="500"/>
                                        <p:tgtEl>
                                          <p:spTgt spid="2331">
                                            <p:txEl>
                                              <p:pRg st="2" end="2"/>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2331">
                                            <p:txEl>
                                              <p:pRg st="3" end="3"/>
                                            </p:txEl>
                                          </p:spTgt>
                                        </p:tgtEl>
                                        <p:attrNameLst>
                                          <p:attrName>style.visibility</p:attrName>
                                        </p:attrNameLst>
                                      </p:cBhvr>
                                      <p:to>
                                        <p:strVal val="visible"/>
                                      </p:to>
                                    </p:set>
                                    <p:animEffect transition="in" filter="fade">
                                      <p:cBhvr>
                                        <p:cTn id="111" dur="500"/>
                                        <p:tgtEl>
                                          <p:spTgt spid="2331">
                                            <p:txEl>
                                              <p:pRg st="3" end="3"/>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2331">
                                            <p:txEl>
                                              <p:pRg st="4" end="4"/>
                                            </p:txEl>
                                          </p:spTgt>
                                        </p:tgtEl>
                                        <p:attrNameLst>
                                          <p:attrName>style.visibility</p:attrName>
                                        </p:attrNameLst>
                                      </p:cBhvr>
                                      <p:to>
                                        <p:strVal val="visible"/>
                                      </p:to>
                                    </p:set>
                                    <p:animEffect transition="in" filter="fade">
                                      <p:cBhvr>
                                        <p:cTn id="114" dur="500"/>
                                        <p:tgtEl>
                                          <p:spTgt spid="2331">
                                            <p:txEl>
                                              <p:pRg st="4" end="4"/>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2331">
                                            <p:txEl>
                                              <p:pRg st="5" end="5"/>
                                            </p:txEl>
                                          </p:spTgt>
                                        </p:tgtEl>
                                        <p:attrNameLst>
                                          <p:attrName>style.visibility</p:attrName>
                                        </p:attrNameLst>
                                      </p:cBhvr>
                                      <p:to>
                                        <p:strVal val="visible"/>
                                      </p:to>
                                    </p:set>
                                    <p:animEffect transition="in" filter="fade">
                                      <p:cBhvr>
                                        <p:cTn id="117" dur="500"/>
                                        <p:tgtEl>
                                          <p:spTgt spid="2331">
                                            <p:txEl>
                                              <p:pRg st="5" end="5"/>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2331">
                                            <p:txEl>
                                              <p:pRg st="6" end="6"/>
                                            </p:txEl>
                                          </p:spTgt>
                                        </p:tgtEl>
                                        <p:attrNameLst>
                                          <p:attrName>style.visibility</p:attrName>
                                        </p:attrNameLst>
                                      </p:cBhvr>
                                      <p:to>
                                        <p:strVal val="visible"/>
                                      </p:to>
                                    </p:set>
                                    <p:animEffect transition="in" filter="fade">
                                      <p:cBhvr>
                                        <p:cTn id="120" dur="500"/>
                                        <p:tgtEl>
                                          <p:spTgt spid="2331">
                                            <p:txEl>
                                              <p:pRg st="6" end="6"/>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2331">
                                            <p:txEl>
                                              <p:pRg st="7" end="7"/>
                                            </p:txEl>
                                          </p:spTgt>
                                        </p:tgtEl>
                                        <p:attrNameLst>
                                          <p:attrName>style.visibility</p:attrName>
                                        </p:attrNameLst>
                                      </p:cBhvr>
                                      <p:to>
                                        <p:strVal val="visible"/>
                                      </p:to>
                                    </p:set>
                                    <p:animEffect transition="in" filter="fade">
                                      <p:cBhvr>
                                        <p:cTn id="123" dur="500"/>
                                        <p:tgtEl>
                                          <p:spTgt spid="2331">
                                            <p:txEl>
                                              <p:pRg st="7" end="7"/>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2331">
                                            <p:txEl>
                                              <p:pRg st="8" end="8"/>
                                            </p:txEl>
                                          </p:spTgt>
                                        </p:tgtEl>
                                        <p:attrNameLst>
                                          <p:attrName>style.visibility</p:attrName>
                                        </p:attrNameLst>
                                      </p:cBhvr>
                                      <p:to>
                                        <p:strVal val="visible"/>
                                      </p:to>
                                    </p:set>
                                    <p:animEffect transition="in" filter="fade">
                                      <p:cBhvr>
                                        <p:cTn id="126" dur="500"/>
                                        <p:tgtEl>
                                          <p:spTgt spid="2331">
                                            <p:txEl>
                                              <p:pRg st="8" end="8"/>
                                            </p:txEl>
                                          </p:spTgt>
                                        </p:tgtEl>
                                      </p:cBhvr>
                                    </p:animEffect>
                                  </p:childTnLst>
                                </p:cTn>
                              </p:par>
                            </p:childTnLst>
                          </p:cTn>
                        </p:par>
                        <p:par>
                          <p:cTn id="127" fill="hold">
                            <p:stCondLst>
                              <p:cond delay="1500"/>
                            </p:stCondLst>
                            <p:childTnLst>
                              <p:par>
                                <p:cTn id="128" presetID="10" presetClass="entr" presetSubtype="0" fill="hold" nodeType="afterEffect">
                                  <p:stCondLst>
                                    <p:cond delay="0"/>
                                  </p:stCondLst>
                                  <p:childTnLst>
                                    <p:set>
                                      <p:cBhvr>
                                        <p:cTn id="129" dur="1" fill="hold">
                                          <p:stCondLst>
                                            <p:cond delay="0"/>
                                          </p:stCondLst>
                                        </p:cTn>
                                        <p:tgtEl>
                                          <p:spTgt spid="2332">
                                            <p:txEl>
                                              <p:pRg st="0" end="0"/>
                                            </p:txEl>
                                          </p:spTgt>
                                        </p:tgtEl>
                                        <p:attrNameLst>
                                          <p:attrName>style.visibility</p:attrName>
                                        </p:attrNameLst>
                                      </p:cBhvr>
                                      <p:to>
                                        <p:strVal val="visible"/>
                                      </p:to>
                                    </p:set>
                                    <p:animEffect transition="in" filter="fade">
                                      <p:cBhvr>
                                        <p:cTn id="130" dur="500"/>
                                        <p:tgtEl>
                                          <p:spTgt spid="2332">
                                            <p:txEl>
                                              <p:pRg st="0" end="0"/>
                                            </p:txEl>
                                          </p:spTgt>
                                        </p:tgtEl>
                                      </p:cBhvr>
                                    </p:animEffect>
                                  </p:childTnLst>
                                </p:cTn>
                              </p:par>
                            </p:childTnLst>
                          </p:cTn>
                        </p:par>
                        <p:par>
                          <p:cTn id="131" fill="hold">
                            <p:stCondLst>
                              <p:cond delay="2000"/>
                            </p:stCondLst>
                            <p:childTnLst>
                              <p:par>
                                <p:cTn id="132" presetID="10" presetClass="entr" presetSubtype="0" fill="hold" nodeType="afterEffect">
                                  <p:stCondLst>
                                    <p:cond delay="0"/>
                                  </p:stCondLst>
                                  <p:childTnLst>
                                    <p:set>
                                      <p:cBhvr>
                                        <p:cTn id="133" dur="1" fill="hold">
                                          <p:stCondLst>
                                            <p:cond delay="0"/>
                                          </p:stCondLst>
                                        </p:cTn>
                                        <p:tgtEl>
                                          <p:spTgt spid="2332">
                                            <p:txEl>
                                              <p:pRg st="1" end="1"/>
                                            </p:txEl>
                                          </p:spTgt>
                                        </p:tgtEl>
                                        <p:attrNameLst>
                                          <p:attrName>style.visibility</p:attrName>
                                        </p:attrNameLst>
                                      </p:cBhvr>
                                      <p:to>
                                        <p:strVal val="visible"/>
                                      </p:to>
                                    </p:set>
                                    <p:animEffect transition="in" filter="fade">
                                      <p:cBhvr>
                                        <p:cTn id="134" dur="500"/>
                                        <p:tgtEl>
                                          <p:spTgt spid="2332">
                                            <p:txEl>
                                              <p:pRg st="1" end="1"/>
                                            </p:txEl>
                                          </p:spTgt>
                                        </p:tgtEl>
                                      </p:cBhvr>
                                    </p:animEffect>
                                  </p:childTnLst>
                                </p:cTn>
                              </p:par>
                            </p:childTnLst>
                          </p:cTn>
                        </p:par>
                        <p:par>
                          <p:cTn id="135" fill="hold">
                            <p:stCondLst>
                              <p:cond delay="2500"/>
                            </p:stCondLst>
                            <p:childTnLst>
                              <p:par>
                                <p:cTn id="136" presetID="10" presetClass="entr" presetSubtype="0" fill="hold" nodeType="afterEffect">
                                  <p:stCondLst>
                                    <p:cond delay="0"/>
                                  </p:stCondLst>
                                  <p:childTnLst>
                                    <p:set>
                                      <p:cBhvr>
                                        <p:cTn id="137" dur="1" fill="hold">
                                          <p:stCondLst>
                                            <p:cond delay="0"/>
                                          </p:stCondLst>
                                        </p:cTn>
                                        <p:tgtEl>
                                          <p:spTgt spid="2332">
                                            <p:txEl>
                                              <p:pRg st="2" end="2"/>
                                            </p:txEl>
                                          </p:spTgt>
                                        </p:tgtEl>
                                        <p:attrNameLst>
                                          <p:attrName>style.visibility</p:attrName>
                                        </p:attrNameLst>
                                      </p:cBhvr>
                                      <p:to>
                                        <p:strVal val="visible"/>
                                      </p:to>
                                    </p:set>
                                    <p:animEffect transition="in" filter="fade">
                                      <p:cBhvr>
                                        <p:cTn id="138" dur="500"/>
                                        <p:tgtEl>
                                          <p:spTgt spid="2332">
                                            <p:txEl>
                                              <p:pRg st="2" end="2"/>
                                            </p:txEl>
                                          </p:spTgt>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2332">
                                            <p:txEl>
                                              <p:pRg st="3" end="3"/>
                                            </p:txEl>
                                          </p:spTgt>
                                        </p:tgtEl>
                                        <p:attrNameLst>
                                          <p:attrName>style.visibility</p:attrName>
                                        </p:attrNameLst>
                                      </p:cBhvr>
                                      <p:to>
                                        <p:strVal val="visible"/>
                                      </p:to>
                                    </p:set>
                                    <p:animEffect transition="in" filter="fade">
                                      <p:cBhvr>
                                        <p:cTn id="142" dur="500"/>
                                        <p:tgtEl>
                                          <p:spTgt spid="2332">
                                            <p:txEl>
                                              <p:pRg st="3" end="3"/>
                                            </p:txEl>
                                          </p:spTgt>
                                        </p:tgtEl>
                                      </p:cBhvr>
                                    </p:animEffect>
                                  </p:childTnLst>
                                </p:cTn>
                              </p:par>
                            </p:childTnLst>
                          </p:cTn>
                        </p:par>
                        <p:par>
                          <p:cTn id="143" fill="hold">
                            <p:stCondLst>
                              <p:cond delay="3500"/>
                            </p:stCondLst>
                            <p:childTnLst>
                              <p:par>
                                <p:cTn id="144" presetID="10" presetClass="entr" presetSubtype="0" fill="hold" nodeType="afterEffect">
                                  <p:stCondLst>
                                    <p:cond delay="0"/>
                                  </p:stCondLst>
                                  <p:childTnLst>
                                    <p:set>
                                      <p:cBhvr>
                                        <p:cTn id="145" dur="1" fill="hold">
                                          <p:stCondLst>
                                            <p:cond delay="0"/>
                                          </p:stCondLst>
                                        </p:cTn>
                                        <p:tgtEl>
                                          <p:spTgt spid="2332">
                                            <p:txEl>
                                              <p:pRg st="4" end="4"/>
                                            </p:txEl>
                                          </p:spTgt>
                                        </p:tgtEl>
                                        <p:attrNameLst>
                                          <p:attrName>style.visibility</p:attrName>
                                        </p:attrNameLst>
                                      </p:cBhvr>
                                      <p:to>
                                        <p:strVal val="visible"/>
                                      </p:to>
                                    </p:set>
                                    <p:animEffect transition="in" filter="fade">
                                      <p:cBhvr>
                                        <p:cTn id="146" dur="500"/>
                                        <p:tgtEl>
                                          <p:spTgt spid="2332">
                                            <p:txEl>
                                              <p:pRg st="4" end="4"/>
                                            </p:txEl>
                                          </p:spTgt>
                                        </p:tgtEl>
                                      </p:cBhvr>
                                    </p:animEffect>
                                  </p:childTnLst>
                                </p:cTn>
                              </p:par>
                            </p:childTnLst>
                          </p:cTn>
                        </p:par>
                        <p:par>
                          <p:cTn id="147" fill="hold">
                            <p:stCondLst>
                              <p:cond delay="4000"/>
                            </p:stCondLst>
                            <p:childTnLst>
                              <p:par>
                                <p:cTn id="148" presetID="10" presetClass="entr" presetSubtype="0" fill="hold" nodeType="afterEffect">
                                  <p:stCondLst>
                                    <p:cond delay="0"/>
                                  </p:stCondLst>
                                  <p:childTnLst>
                                    <p:set>
                                      <p:cBhvr>
                                        <p:cTn id="149" dur="1" fill="hold">
                                          <p:stCondLst>
                                            <p:cond delay="0"/>
                                          </p:stCondLst>
                                        </p:cTn>
                                        <p:tgtEl>
                                          <p:spTgt spid="2332">
                                            <p:txEl>
                                              <p:pRg st="5" end="5"/>
                                            </p:txEl>
                                          </p:spTgt>
                                        </p:tgtEl>
                                        <p:attrNameLst>
                                          <p:attrName>style.visibility</p:attrName>
                                        </p:attrNameLst>
                                      </p:cBhvr>
                                      <p:to>
                                        <p:strVal val="visible"/>
                                      </p:to>
                                    </p:set>
                                    <p:animEffect transition="in" filter="fade">
                                      <p:cBhvr>
                                        <p:cTn id="150" dur="500"/>
                                        <p:tgtEl>
                                          <p:spTgt spid="2332">
                                            <p:txEl>
                                              <p:pRg st="5" end="5"/>
                                            </p:txEl>
                                          </p:spTgt>
                                        </p:tgtEl>
                                      </p:cBhvr>
                                    </p:animEffect>
                                  </p:childTnLst>
                                </p:cTn>
                              </p:par>
                            </p:childTnLst>
                          </p:cTn>
                        </p:par>
                        <p:par>
                          <p:cTn id="151" fill="hold">
                            <p:stCondLst>
                              <p:cond delay="4500"/>
                            </p:stCondLst>
                            <p:childTnLst>
                              <p:par>
                                <p:cTn id="152" presetID="10" presetClass="entr" presetSubtype="0" fill="hold" nodeType="afterEffect">
                                  <p:stCondLst>
                                    <p:cond delay="0"/>
                                  </p:stCondLst>
                                  <p:childTnLst>
                                    <p:set>
                                      <p:cBhvr>
                                        <p:cTn id="153" dur="1" fill="hold">
                                          <p:stCondLst>
                                            <p:cond delay="0"/>
                                          </p:stCondLst>
                                        </p:cTn>
                                        <p:tgtEl>
                                          <p:spTgt spid="2332">
                                            <p:txEl>
                                              <p:pRg st="6" end="6"/>
                                            </p:txEl>
                                          </p:spTgt>
                                        </p:tgtEl>
                                        <p:attrNameLst>
                                          <p:attrName>style.visibility</p:attrName>
                                        </p:attrNameLst>
                                      </p:cBhvr>
                                      <p:to>
                                        <p:strVal val="visible"/>
                                      </p:to>
                                    </p:set>
                                    <p:animEffect transition="in" filter="fade">
                                      <p:cBhvr>
                                        <p:cTn id="154" dur="500"/>
                                        <p:tgtEl>
                                          <p:spTgt spid="2332">
                                            <p:txEl>
                                              <p:pRg st="6" end="6"/>
                                            </p:txEl>
                                          </p:spTgt>
                                        </p:tgtEl>
                                      </p:cBhvr>
                                    </p:animEffect>
                                  </p:childTnLst>
                                </p:cTn>
                              </p:par>
                            </p:childTnLst>
                          </p:cTn>
                        </p:par>
                        <p:par>
                          <p:cTn id="155" fill="hold">
                            <p:stCondLst>
                              <p:cond delay="5000"/>
                            </p:stCondLst>
                            <p:childTnLst>
                              <p:par>
                                <p:cTn id="156" presetID="10" presetClass="entr" presetSubtype="0" fill="hold" nodeType="afterEffect">
                                  <p:stCondLst>
                                    <p:cond delay="0"/>
                                  </p:stCondLst>
                                  <p:childTnLst>
                                    <p:set>
                                      <p:cBhvr>
                                        <p:cTn id="157" dur="1" fill="hold">
                                          <p:stCondLst>
                                            <p:cond delay="0"/>
                                          </p:stCondLst>
                                        </p:cTn>
                                        <p:tgtEl>
                                          <p:spTgt spid="2332">
                                            <p:txEl>
                                              <p:pRg st="7" end="7"/>
                                            </p:txEl>
                                          </p:spTgt>
                                        </p:tgtEl>
                                        <p:attrNameLst>
                                          <p:attrName>style.visibility</p:attrName>
                                        </p:attrNameLst>
                                      </p:cBhvr>
                                      <p:to>
                                        <p:strVal val="visible"/>
                                      </p:to>
                                    </p:set>
                                    <p:animEffect transition="in" filter="fade">
                                      <p:cBhvr>
                                        <p:cTn id="158" dur="500"/>
                                        <p:tgtEl>
                                          <p:spTgt spid="2332">
                                            <p:txEl>
                                              <p:pRg st="7" end="7"/>
                                            </p:txEl>
                                          </p:spTgt>
                                        </p:tgtEl>
                                      </p:cBhvr>
                                    </p:animEffect>
                                  </p:childTnLst>
                                </p:cTn>
                              </p:par>
                            </p:childTnLst>
                          </p:cTn>
                        </p:par>
                        <p:par>
                          <p:cTn id="159" fill="hold">
                            <p:stCondLst>
                              <p:cond delay="5500"/>
                            </p:stCondLst>
                            <p:childTnLst>
                              <p:par>
                                <p:cTn id="160" presetID="10" presetClass="entr" presetSubtype="0" fill="hold" nodeType="afterEffect">
                                  <p:stCondLst>
                                    <p:cond delay="0"/>
                                  </p:stCondLst>
                                  <p:childTnLst>
                                    <p:set>
                                      <p:cBhvr>
                                        <p:cTn id="161" dur="1" fill="hold">
                                          <p:stCondLst>
                                            <p:cond delay="0"/>
                                          </p:stCondLst>
                                        </p:cTn>
                                        <p:tgtEl>
                                          <p:spTgt spid="2332">
                                            <p:txEl>
                                              <p:pRg st="8" end="8"/>
                                            </p:txEl>
                                          </p:spTgt>
                                        </p:tgtEl>
                                        <p:attrNameLst>
                                          <p:attrName>style.visibility</p:attrName>
                                        </p:attrNameLst>
                                      </p:cBhvr>
                                      <p:to>
                                        <p:strVal val="visible"/>
                                      </p:to>
                                    </p:set>
                                    <p:animEffect transition="in" filter="fade">
                                      <p:cBhvr>
                                        <p:cTn id="162" dur="500"/>
                                        <p:tgtEl>
                                          <p:spTgt spid="2332">
                                            <p:txEl>
                                              <p:pRg st="8" end="8"/>
                                            </p:txEl>
                                          </p:spTgt>
                                        </p:tgtEl>
                                      </p:cBhvr>
                                    </p:animEffect>
                                  </p:childTnLst>
                                </p:cTn>
                              </p:par>
                            </p:childTnLst>
                          </p:cTn>
                        </p:par>
                        <p:par>
                          <p:cTn id="163" fill="hold">
                            <p:stCondLst>
                              <p:cond delay="6000"/>
                            </p:stCondLst>
                            <p:childTnLst>
                              <p:par>
                                <p:cTn id="164" presetID="10" presetClass="entr" presetSubtype="0" fill="hold" nodeType="afterEffect">
                                  <p:stCondLst>
                                    <p:cond delay="0"/>
                                  </p:stCondLst>
                                  <p:childTnLst>
                                    <p:set>
                                      <p:cBhvr>
                                        <p:cTn id="165" dur="1" fill="hold">
                                          <p:stCondLst>
                                            <p:cond delay="0"/>
                                          </p:stCondLst>
                                        </p:cTn>
                                        <p:tgtEl>
                                          <p:spTgt spid="2333">
                                            <p:txEl>
                                              <p:pRg st="0" end="0"/>
                                            </p:txEl>
                                          </p:spTgt>
                                        </p:tgtEl>
                                        <p:attrNameLst>
                                          <p:attrName>style.visibility</p:attrName>
                                        </p:attrNameLst>
                                      </p:cBhvr>
                                      <p:to>
                                        <p:strVal val="visible"/>
                                      </p:to>
                                    </p:set>
                                    <p:animEffect transition="in" filter="fade">
                                      <p:cBhvr>
                                        <p:cTn id="166" dur="500"/>
                                        <p:tgtEl>
                                          <p:spTgt spid="2333">
                                            <p:txEl>
                                              <p:pRg st="0" end="0"/>
                                            </p:txEl>
                                          </p:spTgt>
                                        </p:tgtEl>
                                      </p:cBhvr>
                                    </p:animEffect>
                                  </p:childTnLst>
                                </p:cTn>
                              </p:par>
                            </p:childTnLst>
                          </p:cTn>
                        </p:par>
                        <p:par>
                          <p:cTn id="167" fill="hold">
                            <p:stCondLst>
                              <p:cond delay="6500"/>
                            </p:stCondLst>
                            <p:childTnLst>
                              <p:par>
                                <p:cTn id="168" presetID="10" presetClass="entr" presetSubtype="0" fill="hold" nodeType="afterEffect">
                                  <p:stCondLst>
                                    <p:cond delay="0"/>
                                  </p:stCondLst>
                                  <p:childTnLst>
                                    <p:set>
                                      <p:cBhvr>
                                        <p:cTn id="169" dur="1" fill="hold">
                                          <p:stCondLst>
                                            <p:cond delay="0"/>
                                          </p:stCondLst>
                                        </p:cTn>
                                        <p:tgtEl>
                                          <p:spTgt spid="2333">
                                            <p:txEl>
                                              <p:pRg st="1" end="1"/>
                                            </p:txEl>
                                          </p:spTgt>
                                        </p:tgtEl>
                                        <p:attrNameLst>
                                          <p:attrName>style.visibility</p:attrName>
                                        </p:attrNameLst>
                                      </p:cBhvr>
                                      <p:to>
                                        <p:strVal val="visible"/>
                                      </p:to>
                                    </p:set>
                                    <p:animEffect transition="in" filter="fade">
                                      <p:cBhvr>
                                        <p:cTn id="170" dur="500"/>
                                        <p:tgtEl>
                                          <p:spTgt spid="2333">
                                            <p:txEl>
                                              <p:pRg st="1" end="1"/>
                                            </p:txEl>
                                          </p:spTgt>
                                        </p:tgtEl>
                                      </p:cBhvr>
                                    </p:animEffect>
                                  </p:childTnLst>
                                </p:cTn>
                              </p:par>
                            </p:childTnLst>
                          </p:cTn>
                        </p:par>
                        <p:par>
                          <p:cTn id="171" fill="hold">
                            <p:stCondLst>
                              <p:cond delay="7000"/>
                            </p:stCondLst>
                            <p:childTnLst>
                              <p:par>
                                <p:cTn id="172" presetID="10" presetClass="entr" presetSubtype="0" fill="hold" nodeType="afterEffect">
                                  <p:stCondLst>
                                    <p:cond delay="0"/>
                                  </p:stCondLst>
                                  <p:childTnLst>
                                    <p:set>
                                      <p:cBhvr>
                                        <p:cTn id="173" dur="1" fill="hold">
                                          <p:stCondLst>
                                            <p:cond delay="0"/>
                                          </p:stCondLst>
                                        </p:cTn>
                                        <p:tgtEl>
                                          <p:spTgt spid="2333">
                                            <p:txEl>
                                              <p:pRg st="2" end="2"/>
                                            </p:txEl>
                                          </p:spTgt>
                                        </p:tgtEl>
                                        <p:attrNameLst>
                                          <p:attrName>style.visibility</p:attrName>
                                        </p:attrNameLst>
                                      </p:cBhvr>
                                      <p:to>
                                        <p:strVal val="visible"/>
                                      </p:to>
                                    </p:set>
                                    <p:animEffect transition="in" filter="fade">
                                      <p:cBhvr>
                                        <p:cTn id="174" dur="500"/>
                                        <p:tgtEl>
                                          <p:spTgt spid="2333">
                                            <p:txEl>
                                              <p:pRg st="2" end="2"/>
                                            </p:txEl>
                                          </p:spTgt>
                                        </p:tgtEl>
                                      </p:cBhvr>
                                    </p:animEffect>
                                  </p:childTnLst>
                                </p:cTn>
                              </p:par>
                            </p:childTnLst>
                          </p:cTn>
                        </p:par>
                        <p:par>
                          <p:cTn id="175" fill="hold">
                            <p:stCondLst>
                              <p:cond delay="7500"/>
                            </p:stCondLst>
                            <p:childTnLst>
                              <p:par>
                                <p:cTn id="176" presetID="10" presetClass="entr" presetSubtype="0" fill="hold" nodeType="afterEffect">
                                  <p:stCondLst>
                                    <p:cond delay="0"/>
                                  </p:stCondLst>
                                  <p:childTnLst>
                                    <p:set>
                                      <p:cBhvr>
                                        <p:cTn id="177" dur="1" fill="hold">
                                          <p:stCondLst>
                                            <p:cond delay="0"/>
                                          </p:stCondLst>
                                        </p:cTn>
                                        <p:tgtEl>
                                          <p:spTgt spid="2333">
                                            <p:txEl>
                                              <p:pRg st="3" end="3"/>
                                            </p:txEl>
                                          </p:spTgt>
                                        </p:tgtEl>
                                        <p:attrNameLst>
                                          <p:attrName>style.visibility</p:attrName>
                                        </p:attrNameLst>
                                      </p:cBhvr>
                                      <p:to>
                                        <p:strVal val="visible"/>
                                      </p:to>
                                    </p:set>
                                    <p:animEffect transition="in" filter="fade">
                                      <p:cBhvr>
                                        <p:cTn id="178" dur="500"/>
                                        <p:tgtEl>
                                          <p:spTgt spid="2333">
                                            <p:txEl>
                                              <p:pRg st="3" end="3"/>
                                            </p:txEl>
                                          </p:spTgt>
                                        </p:tgtEl>
                                      </p:cBhvr>
                                    </p:animEffect>
                                  </p:childTnLst>
                                </p:cTn>
                              </p:par>
                            </p:childTnLst>
                          </p:cTn>
                        </p:par>
                        <p:par>
                          <p:cTn id="179" fill="hold">
                            <p:stCondLst>
                              <p:cond delay="8000"/>
                            </p:stCondLst>
                            <p:childTnLst>
                              <p:par>
                                <p:cTn id="180" presetID="10" presetClass="entr" presetSubtype="0" fill="hold" nodeType="afterEffect">
                                  <p:stCondLst>
                                    <p:cond delay="0"/>
                                  </p:stCondLst>
                                  <p:childTnLst>
                                    <p:set>
                                      <p:cBhvr>
                                        <p:cTn id="181" dur="1" fill="hold">
                                          <p:stCondLst>
                                            <p:cond delay="0"/>
                                          </p:stCondLst>
                                        </p:cTn>
                                        <p:tgtEl>
                                          <p:spTgt spid="2333">
                                            <p:txEl>
                                              <p:pRg st="4" end="4"/>
                                            </p:txEl>
                                          </p:spTgt>
                                        </p:tgtEl>
                                        <p:attrNameLst>
                                          <p:attrName>style.visibility</p:attrName>
                                        </p:attrNameLst>
                                      </p:cBhvr>
                                      <p:to>
                                        <p:strVal val="visible"/>
                                      </p:to>
                                    </p:set>
                                    <p:animEffect transition="in" filter="fade">
                                      <p:cBhvr>
                                        <p:cTn id="182" dur="500"/>
                                        <p:tgtEl>
                                          <p:spTgt spid="2333">
                                            <p:txEl>
                                              <p:pRg st="4" end="4"/>
                                            </p:txEl>
                                          </p:spTgt>
                                        </p:tgtEl>
                                      </p:cBhvr>
                                    </p:animEffect>
                                  </p:childTnLst>
                                </p:cTn>
                              </p:par>
                            </p:childTnLst>
                          </p:cTn>
                        </p:par>
                        <p:par>
                          <p:cTn id="183" fill="hold">
                            <p:stCondLst>
                              <p:cond delay="8500"/>
                            </p:stCondLst>
                            <p:childTnLst>
                              <p:par>
                                <p:cTn id="184" presetID="10" presetClass="entr" presetSubtype="0" fill="hold" nodeType="afterEffect">
                                  <p:stCondLst>
                                    <p:cond delay="0"/>
                                  </p:stCondLst>
                                  <p:childTnLst>
                                    <p:set>
                                      <p:cBhvr>
                                        <p:cTn id="185" dur="1" fill="hold">
                                          <p:stCondLst>
                                            <p:cond delay="0"/>
                                          </p:stCondLst>
                                        </p:cTn>
                                        <p:tgtEl>
                                          <p:spTgt spid="2333">
                                            <p:txEl>
                                              <p:pRg st="5" end="5"/>
                                            </p:txEl>
                                          </p:spTgt>
                                        </p:tgtEl>
                                        <p:attrNameLst>
                                          <p:attrName>style.visibility</p:attrName>
                                        </p:attrNameLst>
                                      </p:cBhvr>
                                      <p:to>
                                        <p:strVal val="visible"/>
                                      </p:to>
                                    </p:set>
                                    <p:animEffect transition="in" filter="fade">
                                      <p:cBhvr>
                                        <p:cTn id="186" dur="500"/>
                                        <p:tgtEl>
                                          <p:spTgt spid="2333">
                                            <p:txEl>
                                              <p:pRg st="5" end="5"/>
                                            </p:txEl>
                                          </p:spTgt>
                                        </p:tgtEl>
                                      </p:cBhvr>
                                    </p:animEffect>
                                  </p:childTnLst>
                                </p:cTn>
                              </p:par>
                            </p:childTnLst>
                          </p:cTn>
                        </p:par>
                        <p:par>
                          <p:cTn id="187" fill="hold">
                            <p:stCondLst>
                              <p:cond delay="9000"/>
                            </p:stCondLst>
                            <p:childTnLst>
                              <p:par>
                                <p:cTn id="188" presetID="10" presetClass="entr" presetSubtype="0" fill="hold" nodeType="afterEffect">
                                  <p:stCondLst>
                                    <p:cond delay="0"/>
                                  </p:stCondLst>
                                  <p:childTnLst>
                                    <p:set>
                                      <p:cBhvr>
                                        <p:cTn id="189" dur="1" fill="hold">
                                          <p:stCondLst>
                                            <p:cond delay="0"/>
                                          </p:stCondLst>
                                        </p:cTn>
                                        <p:tgtEl>
                                          <p:spTgt spid="2333">
                                            <p:txEl>
                                              <p:pRg st="6" end="6"/>
                                            </p:txEl>
                                          </p:spTgt>
                                        </p:tgtEl>
                                        <p:attrNameLst>
                                          <p:attrName>style.visibility</p:attrName>
                                        </p:attrNameLst>
                                      </p:cBhvr>
                                      <p:to>
                                        <p:strVal val="visible"/>
                                      </p:to>
                                    </p:set>
                                    <p:animEffect transition="in" filter="fade">
                                      <p:cBhvr>
                                        <p:cTn id="190" dur="500"/>
                                        <p:tgtEl>
                                          <p:spTgt spid="2333">
                                            <p:txEl>
                                              <p:pRg st="6" end="6"/>
                                            </p:txEl>
                                          </p:spTgt>
                                        </p:tgtEl>
                                      </p:cBhvr>
                                    </p:animEffect>
                                  </p:childTnLst>
                                </p:cTn>
                              </p:par>
                            </p:childTnLst>
                          </p:cTn>
                        </p:par>
                        <p:par>
                          <p:cTn id="191" fill="hold">
                            <p:stCondLst>
                              <p:cond delay="9500"/>
                            </p:stCondLst>
                            <p:childTnLst>
                              <p:par>
                                <p:cTn id="192" presetID="10" presetClass="entr" presetSubtype="0" fill="hold" nodeType="afterEffect">
                                  <p:stCondLst>
                                    <p:cond delay="0"/>
                                  </p:stCondLst>
                                  <p:childTnLst>
                                    <p:set>
                                      <p:cBhvr>
                                        <p:cTn id="193" dur="1" fill="hold">
                                          <p:stCondLst>
                                            <p:cond delay="0"/>
                                          </p:stCondLst>
                                        </p:cTn>
                                        <p:tgtEl>
                                          <p:spTgt spid="2333">
                                            <p:txEl>
                                              <p:pRg st="7" end="7"/>
                                            </p:txEl>
                                          </p:spTgt>
                                        </p:tgtEl>
                                        <p:attrNameLst>
                                          <p:attrName>style.visibility</p:attrName>
                                        </p:attrNameLst>
                                      </p:cBhvr>
                                      <p:to>
                                        <p:strVal val="visible"/>
                                      </p:to>
                                    </p:set>
                                    <p:animEffect transition="in" filter="fade">
                                      <p:cBhvr>
                                        <p:cTn id="194" dur="500"/>
                                        <p:tgtEl>
                                          <p:spTgt spid="2333">
                                            <p:txEl>
                                              <p:pRg st="7" end="7"/>
                                            </p:txEl>
                                          </p:spTgt>
                                        </p:tgtEl>
                                      </p:cBhvr>
                                    </p:animEffect>
                                  </p:childTnLst>
                                </p:cTn>
                              </p:par>
                            </p:childTnLst>
                          </p:cTn>
                        </p:par>
                        <p:par>
                          <p:cTn id="195" fill="hold">
                            <p:stCondLst>
                              <p:cond delay="10000"/>
                            </p:stCondLst>
                            <p:childTnLst>
                              <p:par>
                                <p:cTn id="196" presetID="10" presetClass="entr" presetSubtype="0" fill="hold" nodeType="afterEffect">
                                  <p:stCondLst>
                                    <p:cond delay="0"/>
                                  </p:stCondLst>
                                  <p:childTnLst>
                                    <p:set>
                                      <p:cBhvr>
                                        <p:cTn id="197" dur="1" fill="hold">
                                          <p:stCondLst>
                                            <p:cond delay="0"/>
                                          </p:stCondLst>
                                        </p:cTn>
                                        <p:tgtEl>
                                          <p:spTgt spid="2333">
                                            <p:txEl>
                                              <p:pRg st="8" end="8"/>
                                            </p:txEl>
                                          </p:spTgt>
                                        </p:tgtEl>
                                        <p:attrNameLst>
                                          <p:attrName>style.visibility</p:attrName>
                                        </p:attrNameLst>
                                      </p:cBhvr>
                                      <p:to>
                                        <p:strVal val="visible"/>
                                      </p:to>
                                    </p:set>
                                    <p:animEffect transition="in" filter="fade">
                                      <p:cBhvr>
                                        <p:cTn id="198" dur="500"/>
                                        <p:tgtEl>
                                          <p:spTgt spid="233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Tables">
  <p:cSld name="3 Tables">
    <p:spTree>
      <p:nvGrpSpPr>
        <p:cNvPr id="1" name="Shape 2334"/>
        <p:cNvGrpSpPr/>
        <p:nvPr/>
      </p:nvGrpSpPr>
      <p:grpSpPr>
        <a:xfrm>
          <a:off x="0" y="0"/>
          <a:ext cx="0" cy="0"/>
          <a:chOff x="0" y="0"/>
          <a:chExt cx="0" cy="0"/>
        </a:xfrm>
      </p:grpSpPr>
      <p:sp>
        <p:nvSpPr>
          <p:cNvPr id="2335" name="Google Shape;2335;p49"/>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6" name="Google Shape;2336;p49"/>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37" name="Google Shape;2337;p49"/>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38" name="Google Shape;2338;p49"/>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39" name="Google Shape;2339;p49"/>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40" name="Google Shape;2340;p49"/>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341" name="Google Shape;2341;p49"/>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342" name="Google Shape;2342;p49"/>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43" name="Google Shape;2343;p49"/>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44" name="Google Shape;2344;p49"/>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45" name="Google Shape;2345;p49"/>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46" name="Google Shape;2346;p49"/>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47" name="Google Shape;2347;p49"/>
          <p:cNvSpPr txBox="1">
            <a:spLocks noGrp="1"/>
          </p:cNvSpPr>
          <p:nvPr>
            <p:ph type="body" idx="2"/>
          </p:nvPr>
        </p:nvSpPr>
        <p:spPr>
          <a:xfrm>
            <a:off x="628023" y="3903898"/>
            <a:ext cx="3382800" cy="360900"/>
          </a:xfrm>
          <a:prstGeom prst="rect">
            <a:avLst/>
          </a:prstGeom>
          <a:solidFill>
            <a:schemeClr val="accent1"/>
          </a:solidFill>
          <a:ln>
            <a:noFill/>
          </a:ln>
        </p:spPr>
        <p:txBody>
          <a:bodyPr spcFirstLastPara="1" wrap="square" lIns="81650" tIns="40825" rIns="81650" bIns="40825" anchor="ctr" anchorCtr="0">
            <a:noAutofit/>
          </a:bodyPr>
          <a:lstStyle>
            <a:lvl1pPr marL="457200" lvl="0" indent="-330200" algn="l" rtl="0">
              <a:spcBef>
                <a:spcPts val="300"/>
              </a:spcBef>
              <a:spcAft>
                <a:spcPts val="0"/>
              </a:spcAft>
              <a:buClr>
                <a:srgbClr val="D8D8D8"/>
              </a:buClr>
              <a:buSzPts val="1600"/>
              <a:buFont typeface="Aleo"/>
              <a:buChar char="●"/>
              <a:defRPr sz="1600" b="1">
                <a:solidFill>
                  <a:srgbClr val="D8D8D8"/>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48" name="Google Shape;2348;p49"/>
          <p:cNvSpPr txBox="1">
            <a:spLocks noGrp="1"/>
          </p:cNvSpPr>
          <p:nvPr>
            <p:ph type="body" idx="3"/>
          </p:nvPr>
        </p:nvSpPr>
        <p:spPr>
          <a:xfrm>
            <a:off x="626033" y="4263938"/>
            <a:ext cx="7633500" cy="720000"/>
          </a:xfrm>
          <a:prstGeom prst="rect">
            <a:avLst/>
          </a:prstGeom>
          <a:noFill/>
          <a:ln>
            <a:noFill/>
          </a:ln>
        </p:spPr>
        <p:txBody>
          <a:bodyPr spcFirstLastPara="1" wrap="square" lIns="81650" tIns="40825" rIns="81650" bIns="40825" anchor="t" anchorCtr="0">
            <a:noAutofit/>
          </a:bodyPr>
          <a:lstStyle>
            <a:lvl1pPr marL="457200" lvl="0" indent="-292100" algn="l" rtl="0">
              <a:spcBef>
                <a:spcPts val="200"/>
              </a:spcBef>
              <a:spcAft>
                <a:spcPts val="0"/>
              </a:spcAft>
              <a:buClr>
                <a:schemeClr val="dk1"/>
              </a:buClr>
              <a:buSzPts val="1000"/>
              <a:buFont typeface="Aleo Light"/>
              <a:buChar char="●"/>
              <a:defRPr sz="10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39"/>
                                        </p:tgtEl>
                                        <p:attrNameLst>
                                          <p:attrName>style.visibility</p:attrName>
                                        </p:attrNameLst>
                                      </p:cBhvr>
                                      <p:to>
                                        <p:strVal val="visible"/>
                                      </p:to>
                                    </p:set>
                                    <p:anim calcmode="lin" valueType="num">
                                      <p:cBhvr additive="base">
                                        <p:cTn id="7" dur="500"/>
                                        <p:tgtEl>
                                          <p:spTgt spid="233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338"/>
                                        </p:tgtEl>
                                        <p:attrNameLst>
                                          <p:attrName>style.visibility</p:attrName>
                                        </p:attrNameLst>
                                      </p:cBhvr>
                                      <p:to>
                                        <p:strVal val="visible"/>
                                      </p:to>
                                    </p:set>
                                    <p:anim calcmode="lin" valueType="num">
                                      <p:cBhvr additive="base">
                                        <p:cTn id="10" dur="500"/>
                                        <p:tgtEl>
                                          <p:spTgt spid="233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336"/>
                                        </p:tgtEl>
                                        <p:attrNameLst>
                                          <p:attrName>style.visibility</p:attrName>
                                        </p:attrNameLst>
                                      </p:cBhvr>
                                      <p:to>
                                        <p:strVal val="visible"/>
                                      </p:to>
                                    </p:set>
                                    <p:anim calcmode="lin" valueType="num">
                                      <p:cBhvr additive="base">
                                        <p:cTn id="13" dur="500"/>
                                        <p:tgtEl>
                                          <p:spTgt spid="233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337"/>
                                        </p:tgtEl>
                                        <p:attrNameLst>
                                          <p:attrName>style.visibility</p:attrName>
                                        </p:attrNameLst>
                                      </p:cBhvr>
                                      <p:to>
                                        <p:strVal val="visible"/>
                                      </p:to>
                                    </p:set>
                                    <p:anim calcmode="lin" valueType="num">
                                      <p:cBhvr additive="base">
                                        <p:cTn id="16" dur="500"/>
                                        <p:tgtEl>
                                          <p:spTgt spid="233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340"/>
                                        </p:tgtEl>
                                        <p:attrNameLst>
                                          <p:attrName>style.visibility</p:attrName>
                                        </p:attrNameLst>
                                      </p:cBhvr>
                                      <p:to>
                                        <p:strVal val="visible"/>
                                      </p:to>
                                    </p:set>
                                    <p:anim calcmode="lin" valueType="num">
                                      <p:cBhvr additive="base">
                                        <p:cTn id="19" dur="500"/>
                                        <p:tgtEl>
                                          <p:spTgt spid="2340"/>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345"/>
                                        </p:tgtEl>
                                        <p:attrNameLst>
                                          <p:attrName>style.visibility</p:attrName>
                                        </p:attrNameLst>
                                      </p:cBhvr>
                                      <p:to>
                                        <p:strVal val="visible"/>
                                      </p:to>
                                    </p:set>
                                    <p:anim calcmode="lin" valueType="num">
                                      <p:cBhvr additive="base">
                                        <p:cTn id="22" dur="500"/>
                                        <p:tgtEl>
                                          <p:spTgt spid="2345"/>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344"/>
                                        </p:tgtEl>
                                        <p:attrNameLst>
                                          <p:attrName>style.visibility</p:attrName>
                                        </p:attrNameLst>
                                      </p:cBhvr>
                                      <p:to>
                                        <p:strVal val="visible"/>
                                      </p:to>
                                    </p:set>
                                    <p:anim calcmode="lin" valueType="num">
                                      <p:cBhvr additive="base">
                                        <p:cTn id="25" dur="500"/>
                                        <p:tgtEl>
                                          <p:spTgt spid="2344"/>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343"/>
                                        </p:tgtEl>
                                        <p:attrNameLst>
                                          <p:attrName>style.visibility</p:attrName>
                                        </p:attrNameLst>
                                      </p:cBhvr>
                                      <p:to>
                                        <p:strVal val="visible"/>
                                      </p:to>
                                    </p:set>
                                    <p:anim calcmode="lin" valueType="num">
                                      <p:cBhvr additive="base">
                                        <p:cTn id="28" dur="500"/>
                                        <p:tgtEl>
                                          <p:spTgt spid="2343"/>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346"/>
                                        </p:tgtEl>
                                        <p:attrNameLst>
                                          <p:attrName>style.visibility</p:attrName>
                                        </p:attrNameLst>
                                      </p:cBhvr>
                                      <p:to>
                                        <p:strVal val="visible"/>
                                      </p:to>
                                    </p:set>
                                    <p:anim calcmode="lin" valueType="num">
                                      <p:cBhvr additive="base">
                                        <p:cTn id="31" dur="500"/>
                                        <p:tgtEl>
                                          <p:spTgt spid="2346"/>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342"/>
                                        </p:tgtEl>
                                        <p:attrNameLst>
                                          <p:attrName>style.visibility</p:attrName>
                                        </p:attrNameLst>
                                      </p:cBhvr>
                                      <p:to>
                                        <p:strVal val="visible"/>
                                      </p:to>
                                    </p:set>
                                    <p:animEffect transition="in" filter="fade">
                                      <p:cBhvr>
                                        <p:cTn id="34" dur="500"/>
                                        <p:tgtEl>
                                          <p:spTgt spid="2342"/>
                                        </p:tgtEl>
                                      </p:cBhvr>
                                    </p:animEffect>
                                  </p:childTnLst>
                                </p:cTn>
                              </p:par>
                              <p:par>
                                <p:cTn id="35" presetID="10" presetClass="entr" presetSubtype="0" fill="hold" nodeType="withEffect">
                                  <p:stCondLst>
                                    <p:cond delay="250"/>
                                  </p:stCondLst>
                                  <p:childTnLst>
                                    <p:set>
                                      <p:cBhvr>
                                        <p:cTn id="36" dur="1" fill="hold">
                                          <p:stCondLst>
                                            <p:cond delay="0"/>
                                          </p:stCondLst>
                                        </p:cTn>
                                        <p:tgtEl>
                                          <p:spTgt spid="2341">
                                            <p:txEl>
                                              <p:pRg st="0" end="0"/>
                                            </p:txEl>
                                          </p:spTgt>
                                        </p:tgtEl>
                                        <p:attrNameLst>
                                          <p:attrName>style.visibility</p:attrName>
                                        </p:attrNameLst>
                                      </p:cBhvr>
                                      <p:to>
                                        <p:strVal val="visible"/>
                                      </p:to>
                                    </p:set>
                                    <p:animEffect transition="in" filter="fade">
                                      <p:cBhvr>
                                        <p:cTn id="37" dur="500"/>
                                        <p:tgtEl>
                                          <p:spTgt spid="2341">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341">
                                            <p:txEl>
                                              <p:pRg st="1" end="1"/>
                                            </p:txEl>
                                          </p:spTgt>
                                        </p:tgtEl>
                                        <p:attrNameLst>
                                          <p:attrName>style.visibility</p:attrName>
                                        </p:attrNameLst>
                                      </p:cBhvr>
                                      <p:to>
                                        <p:strVal val="visible"/>
                                      </p:to>
                                    </p:set>
                                    <p:animEffect transition="in" filter="fade">
                                      <p:cBhvr>
                                        <p:cTn id="40" dur="500"/>
                                        <p:tgtEl>
                                          <p:spTgt spid="2341">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341">
                                            <p:txEl>
                                              <p:pRg st="2" end="2"/>
                                            </p:txEl>
                                          </p:spTgt>
                                        </p:tgtEl>
                                        <p:attrNameLst>
                                          <p:attrName>style.visibility</p:attrName>
                                        </p:attrNameLst>
                                      </p:cBhvr>
                                      <p:to>
                                        <p:strVal val="visible"/>
                                      </p:to>
                                    </p:set>
                                    <p:animEffect transition="in" filter="fade">
                                      <p:cBhvr>
                                        <p:cTn id="43" dur="500"/>
                                        <p:tgtEl>
                                          <p:spTgt spid="2341">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341">
                                            <p:txEl>
                                              <p:pRg st="3" end="3"/>
                                            </p:txEl>
                                          </p:spTgt>
                                        </p:tgtEl>
                                        <p:attrNameLst>
                                          <p:attrName>style.visibility</p:attrName>
                                        </p:attrNameLst>
                                      </p:cBhvr>
                                      <p:to>
                                        <p:strVal val="visible"/>
                                      </p:to>
                                    </p:set>
                                    <p:animEffect transition="in" filter="fade">
                                      <p:cBhvr>
                                        <p:cTn id="46" dur="500"/>
                                        <p:tgtEl>
                                          <p:spTgt spid="2341">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341">
                                            <p:txEl>
                                              <p:pRg st="4" end="4"/>
                                            </p:txEl>
                                          </p:spTgt>
                                        </p:tgtEl>
                                        <p:attrNameLst>
                                          <p:attrName>style.visibility</p:attrName>
                                        </p:attrNameLst>
                                      </p:cBhvr>
                                      <p:to>
                                        <p:strVal val="visible"/>
                                      </p:to>
                                    </p:set>
                                    <p:animEffect transition="in" filter="fade">
                                      <p:cBhvr>
                                        <p:cTn id="49" dur="500"/>
                                        <p:tgtEl>
                                          <p:spTgt spid="2341">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341">
                                            <p:txEl>
                                              <p:pRg st="5" end="5"/>
                                            </p:txEl>
                                          </p:spTgt>
                                        </p:tgtEl>
                                        <p:attrNameLst>
                                          <p:attrName>style.visibility</p:attrName>
                                        </p:attrNameLst>
                                      </p:cBhvr>
                                      <p:to>
                                        <p:strVal val="visible"/>
                                      </p:to>
                                    </p:set>
                                    <p:animEffect transition="in" filter="fade">
                                      <p:cBhvr>
                                        <p:cTn id="52" dur="500"/>
                                        <p:tgtEl>
                                          <p:spTgt spid="2341">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341">
                                            <p:txEl>
                                              <p:pRg st="6" end="6"/>
                                            </p:txEl>
                                          </p:spTgt>
                                        </p:tgtEl>
                                        <p:attrNameLst>
                                          <p:attrName>style.visibility</p:attrName>
                                        </p:attrNameLst>
                                      </p:cBhvr>
                                      <p:to>
                                        <p:strVal val="visible"/>
                                      </p:to>
                                    </p:set>
                                    <p:animEffect transition="in" filter="fade">
                                      <p:cBhvr>
                                        <p:cTn id="55" dur="500"/>
                                        <p:tgtEl>
                                          <p:spTgt spid="2341">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341">
                                            <p:txEl>
                                              <p:pRg st="7" end="7"/>
                                            </p:txEl>
                                          </p:spTgt>
                                        </p:tgtEl>
                                        <p:attrNameLst>
                                          <p:attrName>style.visibility</p:attrName>
                                        </p:attrNameLst>
                                      </p:cBhvr>
                                      <p:to>
                                        <p:strVal val="visible"/>
                                      </p:to>
                                    </p:set>
                                    <p:animEffect transition="in" filter="fade">
                                      <p:cBhvr>
                                        <p:cTn id="58" dur="500"/>
                                        <p:tgtEl>
                                          <p:spTgt spid="2341">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341">
                                            <p:txEl>
                                              <p:pRg st="8" end="8"/>
                                            </p:txEl>
                                          </p:spTgt>
                                        </p:tgtEl>
                                        <p:attrNameLst>
                                          <p:attrName>style.visibility</p:attrName>
                                        </p:attrNameLst>
                                      </p:cBhvr>
                                      <p:to>
                                        <p:strVal val="visible"/>
                                      </p:to>
                                    </p:set>
                                    <p:animEffect transition="in" filter="fade">
                                      <p:cBhvr>
                                        <p:cTn id="61" dur="500"/>
                                        <p:tgtEl>
                                          <p:spTgt spid="2341">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335"/>
                                        </p:tgtEl>
                                        <p:attrNameLst>
                                          <p:attrName>style.visibility</p:attrName>
                                        </p:attrNameLst>
                                      </p:cBhvr>
                                      <p:to>
                                        <p:strVal val="visible"/>
                                      </p:to>
                                    </p:set>
                                    <p:animEffect transition="in" filter="fade">
                                      <p:cBhvr>
                                        <p:cTn id="64" dur="500"/>
                                        <p:tgtEl>
                                          <p:spTgt spid="2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Keys">
  <p:cSld name="Keys">
    <p:spTree>
      <p:nvGrpSpPr>
        <p:cNvPr id="1" name="Shape 2349"/>
        <p:cNvGrpSpPr/>
        <p:nvPr/>
      </p:nvGrpSpPr>
      <p:grpSpPr>
        <a:xfrm>
          <a:off x="0" y="0"/>
          <a:ext cx="0" cy="0"/>
          <a:chOff x="0" y="0"/>
          <a:chExt cx="0" cy="0"/>
        </a:xfrm>
      </p:grpSpPr>
      <p:sp>
        <p:nvSpPr>
          <p:cNvPr id="2350" name="Google Shape;2350;p50"/>
          <p:cNvSpPr/>
          <p:nvPr/>
        </p:nvSpPr>
        <p:spPr>
          <a:xfrm rot="-3599902">
            <a:off x="-649121" y="-3272931"/>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51" name="Google Shape;2351;p50"/>
          <p:cNvSpPr/>
          <p:nvPr/>
        </p:nvSpPr>
        <p:spPr>
          <a:xfrm rot="-3599871">
            <a:off x="-1394170" y="-3334517"/>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2" name="Google Shape;2352;p50"/>
          <p:cNvSpPr/>
          <p:nvPr/>
        </p:nvSpPr>
        <p:spPr>
          <a:xfrm rot="-3599902">
            <a:off x="-1639906" y="-3592143"/>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3" name="Google Shape;2353;p50"/>
          <p:cNvSpPr/>
          <p:nvPr/>
        </p:nvSpPr>
        <p:spPr>
          <a:xfrm rot="-3599906">
            <a:off x="-2663739" y="-2499525"/>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4" name="Google Shape;2354;p50"/>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lvl1pPr marL="0" lvl="0" indent="0" algn="l" rtl="0">
              <a:spcBef>
                <a:spcPts val="0"/>
              </a:spcBef>
              <a:buNone/>
              <a:defRPr sz="2000">
                <a:solidFill>
                  <a:srgbClr val="D8D8D8"/>
                </a:solidFill>
                <a:latin typeface="Aleo Light"/>
                <a:ea typeface="Aleo Light"/>
                <a:cs typeface="Aleo Light"/>
                <a:sym typeface="Aleo Light"/>
              </a:defRPr>
            </a:lvl1pPr>
            <a:lvl2pPr marL="0" lvl="1" indent="0" algn="l" rtl="0">
              <a:spcBef>
                <a:spcPts val="0"/>
              </a:spcBef>
              <a:buNone/>
              <a:defRPr sz="2000">
                <a:solidFill>
                  <a:srgbClr val="D8D8D8"/>
                </a:solidFill>
                <a:latin typeface="Aleo Light"/>
                <a:ea typeface="Aleo Light"/>
                <a:cs typeface="Aleo Light"/>
                <a:sym typeface="Aleo Light"/>
              </a:defRPr>
            </a:lvl2pPr>
            <a:lvl3pPr marL="0" lvl="2" indent="0" algn="l" rtl="0">
              <a:spcBef>
                <a:spcPts val="0"/>
              </a:spcBef>
              <a:buNone/>
              <a:defRPr sz="2000">
                <a:solidFill>
                  <a:srgbClr val="D8D8D8"/>
                </a:solidFill>
                <a:latin typeface="Aleo Light"/>
                <a:ea typeface="Aleo Light"/>
                <a:cs typeface="Aleo Light"/>
                <a:sym typeface="Aleo Light"/>
              </a:defRPr>
            </a:lvl3pPr>
            <a:lvl4pPr marL="0" lvl="3" indent="0" algn="l" rtl="0">
              <a:spcBef>
                <a:spcPts val="0"/>
              </a:spcBef>
              <a:buNone/>
              <a:defRPr sz="2000">
                <a:solidFill>
                  <a:srgbClr val="D8D8D8"/>
                </a:solidFill>
                <a:latin typeface="Aleo Light"/>
                <a:ea typeface="Aleo Light"/>
                <a:cs typeface="Aleo Light"/>
                <a:sym typeface="Aleo Light"/>
              </a:defRPr>
            </a:lvl4pPr>
            <a:lvl5pPr marL="0" lvl="4" indent="0" algn="l" rtl="0">
              <a:spcBef>
                <a:spcPts val="0"/>
              </a:spcBef>
              <a:buNone/>
              <a:defRPr sz="2000">
                <a:solidFill>
                  <a:srgbClr val="D8D8D8"/>
                </a:solidFill>
                <a:latin typeface="Aleo Light"/>
                <a:ea typeface="Aleo Light"/>
                <a:cs typeface="Aleo Light"/>
                <a:sym typeface="Aleo Light"/>
              </a:defRPr>
            </a:lvl5pPr>
            <a:lvl6pPr marL="0" lvl="5" indent="0" algn="l" rtl="0">
              <a:spcBef>
                <a:spcPts val="0"/>
              </a:spcBef>
              <a:buNone/>
              <a:defRPr sz="2000">
                <a:solidFill>
                  <a:srgbClr val="D8D8D8"/>
                </a:solidFill>
                <a:latin typeface="Aleo Light"/>
                <a:ea typeface="Aleo Light"/>
                <a:cs typeface="Aleo Light"/>
                <a:sym typeface="Aleo Light"/>
              </a:defRPr>
            </a:lvl6pPr>
            <a:lvl7pPr marL="0" lvl="6" indent="0" algn="l" rtl="0">
              <a:spcBef>
                <a:spcPts val="0"/>
              </a:spcBef>
              <a:buNone/>
              <a:defRPr sz="2000">
                <a:solidFill>
                  <a:srgbClr val="D8D8D8"/>
                </a:solidFill>
                <a:latin typeface="Aleo Light"/>
                <a:ea typeface="Aleo Light"/>
                <a:cs typeface="Aleo Light"/>
                <a:sym typeface="Aleo Light"/>
              </a:defRPr>
            </a:lvl7pPr>
            <a:lvl8pPr marL="0" lvl="7" indent="0" algn="l" rtl="0">
              <a:spcBef>
                <a:spcPts val="0"/>
              </a:spcBef>
              <a:buNone/>
              <a:defRPr sz="2000">
                <a:solidFill>
                  <a:srgbClr val="D8D8D8"/>
                </a:solidFill>
                <a:latin typeface="Aleo Light"/>
                <a:ea typeface="Aleo Light"/>
                <a:cs typeface="Aleo Light"/>
                <a:sym typeface="Aleo Light"/>
              </a:defRPr>
            </a:lvl8pPr>
            <a:lvl9pPr marL="0" lvl="8" indent="0" algn="l" rtl="0">
              <a:spcBef>
                <a:spcPts val="0"/>
              </a:spcBef>
              <a:buNone/>
              <a:defRPr sz="2000">
                <a:solidFill>
                  <a:srgbClr val="D8D8D8"/>
                </a:solidFill>
                <a:latin typeface="Aleo Light"/>
                <a:ea typeface="Aleo Light"/>
                <a:cs typeface="Aleo Light"/>
                <a:sym typeface="Aleo Light"/>
              </a:defRPr>
            </a:lvl9pPr>
          </a:lstStyle>
          <a:p>
            <a:pPr marL="0" lvl="0" indent="0" algn="l" rtl="0">
              <a:spcBef>
                <a:spcPts val="0"/>
              </a:spcBef>
              <a:spcAft>
                <a:spcPts val="0"/>
              </a:spcAft>
              <a:buNone/>
            </a:pPr>
            <a:r>
              <a:rPr lang="en"/>
              <a:t>SLIDE </a:t>
            </a:r>
            <a:fld id="{00000000-1234-1234-1234-123412341234}" type="slidenum">
              <a:rPr lang="en"/>
              <a:t>‹#›</a:t>
            </a:fld>
            <a:endParaRPr/>
          </a:p>
        </p:txBody>
      </p:sp>
      <p:sp>
        <p:nvSpPr>
          <p:cNvPr id="2355" name="Google Shape;2355;p50"/>
          <p:cNvSpPr/>
          <p:nvPr/>
        </p:nvSpPr>
        <p:spPr>
          <a:xfrm rot="-3599871">
            <a:off x="6253332" y="1763448"/>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6" name="Google Shape;2356;p50"/>
          <p:cNvSpPr/>
          <p:nvPr/>
        </p:nvSpPr>
        <p:spPr>
          <a:xfrm rot="-3599902">
            <a:off x="5900498" y="1520425"/>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7" name="Google Shape;2357;p50"/>
          <p:cNvSpPr/>
          <p:nvPr/>
        </p:nvSpPr>
        <p:spPr>
          <a:xfrm rot="-3599906">
            <a:off x="4897763" y="2618046"/>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58" name="Google Shape;2358;p50"/>
          <p:cNvSpPr txBox="1">
            <a:spLocks noGrp="1"/>
          </p:cNvSpPr>
          <p:nvPr>
            <p:ph type="ftr" idx="11"/>
          </p:nvPr>
        </p:nvSpPr>
        <p:spPr>
          <a:xfrm rot="-3599844">
            <a:off x="7459666" y="3671671"/>
            <a:ext cx="2895372" cy="273908"/>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SzPts val="1400"/>
              <a:buNone/>
              <a:defRPr>
                <a:solidFill>
                  <a:srgbClr val="F2F2F2"/>
                </a:solidFill>
                <a:latin typeface="Aleo"/>
                <a:ea typeface="Aleo"/>
                <a:cs typeface="Aleo"/>
                <a:sym typeface="Ale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59" name="Google Shape;2359;p50"/>
          <p:cNvSpPr txBox="1">
            <a:spLocks noGrp="1"/>
          </p:cNvSpPr>
          <p:nvPr>
            <p:ph type="body" idx="1"/>
          </p:nvPr>
        </p:nvSpPr>
        <p:spPr>
          <a:xfrm>
            <a:off x="1606418" y="1754472"/>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0" name="Google Shape;2360;p50"/>
          <p:cNvSpPr/>
          <p:nvPr/>
        </p:nvSpPr>
        <p:spPr>
          <a:xfrm>
            <a:off x="827259" y="1540632"/>
            <a:ext cx="717900" cy="717900"/>
          </a:xfrm>
          <a:prstGeom prst="ellipse">
            <a:avLst/>
          </a:prstGeom>
          <a:solidFill>
            <a:srgbClr val="B3004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1</a:t>
            </a:r>
            <a:endParaRPr sz="2200">
              <a:solidFill>
                <a:srgbClr val="F2F2F2"/>
              </a:solidFill>
              <a:latin typeface="Aleo Light"/>
              <a:ea typeface="Aleo Light"/>
              <a:cs typeface="Aleo Light"/>
              <a:sym typeface="Aleo Light"/>
            </a:endParaRPr>
          </a:p>
        </p:txBody>
      </p:sp>
      <p:sp>
        <p:nvSpPr>
          <p:cNvPr id="2361" name="Google Shape;2361;p50"/>
          <p:cNvSpPr txBox="1">
            <a:spLocks noGrp="1"/>
          </p:cNvSpPr>
          <p:nvPr>
            <p:ph type="body" idx="2"/>
          </p:nvPr>
        </p:nvSpPr>
        <p:spPr>
          <a:xfrm>
            <a:off x="1606417" y="1536540"/>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rgbClr val="B30043"/>
              </a:buClr>
              <a:buSzPts val="1200"/>
              <a:buFont typeface="Aleo"/>
              <a:buChar char="●"/>
              <a:defRPr sz="1200">
                <a:solidFill>
                  <a:srgbClr val="B30043"/>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2" name="Google Shape;2362;p50"/>
          <p:cNvSpPr txBox="1">
            <a:spLocks noGrp="1"/>
          </p:cNvSpPr>
          <p:nvPr>
            <p:ph type="body" idx="3"/>
          </p:nvPr>
        </p:nvSpPr>
        <p:spPr>
          <a:xfrm>
            <a:off x="1606418" y="2794496"/>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3" name="Google Shape;2363;p50"/>
          <p:cNvSpPr/>
          <p:nvPr/>
        </p:nvSpPr>
        <p:spPr>
          <a:xfrm>
            <a:off x="827259" y="2580656"/>
            <a:ext cx="717900" cy="717900"/>
          </a:xfrm>
          <a:prstGeom prst="ellipse">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2</a:t>
            </a:r>
            <a:endParaRPr sz="2200">
              <a:solidFill>
                <a:srgbClr val="F2F2F2"/>
              </a:solidFill>
              <a:latin typeface="Aleo Light"/>
              <a:ea typeface="Aleo Light"/>
              <a:cs typeface="Aleo Light"/>
              <a:sym typeface="Aleo Light"/>
            </a:endParaRPr>
          </a:p>
        </p:txBody>
      </p:sp>
      <p:sp>
        <p:nvSpPr>
          <p:cNvPr id="2364" name="Google Shape;2364;p50"/>
          <p:cNvSpPr txBox="1">
            <a:spLocks noGrp="1"/>
          </p:cNvSpPr>
          <p:nvPr>
            <p:ph type="body" idx="4"/>
          </p:nvPr>
        </p:nvSpPr>
        <p:spPr>
          <a:xfrm>
            <a:off x="1606417" y="2576564"/>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chemeClr val="accent1"/>
              </a:buClr>
              <a:buSzPts val="1200"/>
              <a:buFont typeface="Aleo"/>
              <a:buChar char="●"/>
              <a:defRPr sz="1200">
                <a:solidFill>
                  <a:schemeClr val="accent1"/>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5" name="Google Shape;2365;p50"/>
          <p:cNvSpPr txBox="1">
            <a:spLocks noGrp="1"/>
          </p:cNvSpPr>
          <p:nvPr>
            <p:ph type="body" idx="5"/>
          </p:nvPr>
        </p:nvSpPr>
        <p:spPr>
          <a:xfrm>
            <a:off x="1606418" y="3842705"/>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6" name="Google Shape;2366;p50"/>
          <p:cNvSpPr/>
          <p:nvPr/>
        </p:nvSpPr>
        <p:spPr>
          <a:xfrm>
            <a:off x="827259" y="3628864"/>
            <a:ext cx="717900" cy="717900"/>
          </a:xfrm>
          <a:prstGeom prst="ellipse">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3</a:t>
            </a:r>
            <a:endParaRPr sz="2200">
              <a:solidFill>
                <a:srgbClr val="F2F2F2"/>
              </a:solidFill>
              <a:latin typeface="Aleo Light"/>
              <a:ea typeface="Aleo Light"/>
              <a:cs typeface="Aleo Light"/>
              <a:sym typeface="Aleo Light"/>
            </a:endParaRPr>
          </a:p>
        </p:txBody>
      </p:sp>
      <p:sp>
        <p:nvSpPr>
          <p:cNvPr id="2367" name="Google Shape;2367;p50"/>
          <p:cNvSpPr txBox="1">
            <a:spLocks noGrp="1"/>
          </p:cNvSpPr>
          <p:nvPr>
            <p:ph type="body" idx="6"/>
          </p:nvPr>
        </p:nvSpPr>
        <p:spPr>
          <a:xfrm>
            <a:off x="1606417" y="3624772"/>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chemeClr val="accent2"/>
              </a:buClr>
              <a:buSzPts val="1200"/>
              <a:buFont typeface="Aleo"/>
              <a:buChar char="●"/>
              <a:defRPr sz="1200">
                <a:solidFill>
                  <a:schemeClr val="accent2"/>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8" name="Google Shape;2368;p50"/>
          <p:cNvSpPr txBox="1">
            <a:spLocks noGrp="1"/>
          </p:cNvSpPr>
          <p:nvPr>
            <p:ph type="body" idx="7"/>
          </p:nvPr>
        </p:nvSpPr>
        <p:spPr>
          <a:xfrm>
            <a:off x="5495190" y="1754472"/>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69" name="Google Shape;2369;p50"/>
          <p:cNvSpPr/>
          <p:nvPr/>
        </p:nvSpPr>
        <p:spPr>
          <a:xfrm>
            <a:off x="4716032" y="1540632"/>
            <a:ext cx="717900" cy="717900"/>
          </a:xfrm>
          <a:prstGeom prst="ellipse">
            <a:avLst/>
          </a:prstGeom>
          <a:solidFill>
            <a:srgbClr val="FF5DB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4</a:t>
            </a:r>
            <a:endParaRPr sz="2200">
              <a:solidFill>
                <a:srgbClr val="F2F2F2"/>
              </a:solidFill>
              <a:latin typeface="Aleo Light"/>
              <a:ea typeface="Aleo Light"/>
              <a:cs typeface="Aleo Light"/>
              <a:sym typeface="Aleo Light"/>
            </a:endParaRPr>
          </a:p>
        </p:txBody>
      </p:sp>
      <p:sp>
        <p:nvSpPr>
          <p:cNvPr id="2370" name="Google Shape;2370;p50"/>
          <p:cNvSpPr txBox="1">
            <a:spLocks noGrp="1"/>
          </p:cNvSpPr>
          <p:nvPr>
            <p:ph type="body" idx="8"/>
          </p:nvPr>
        </p:nvSpPr>
        <p:spPr>
          <a:xfrm>
            <a:off x="5495189" y="1536540"/>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rgbClr val="FF5DB3"/>
              </a:buClr>
              <a:buSzPts val="1200"/>
              <a:buFont typeface="Aleo"/>
              <a:buChar char="●"/>
              <a:defRPr sz="1200">
                <a:solidFill>
                  <a:srgbClr val="FF5DB3"/>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71" name="Google Shape;2371;p50"/>
          <p:cNvSpPr txBox="1">
            <a:spLocks noGrp="1"/>
          </p:cNvSpPr>
          <p:nvPr>
            <p:ph type="body" idx="9"/>
          </p:nvPr>
        </p:nvSpPr>
        <p:spPr>
          <a:xfrm>
            <a:off x="5495190" y="2794496"/>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72" name="Google Shape;2372;p50"/>
          <p:cNvSpPr/>
          <p:nvPr/>
        </p:nvSpPr>
        <p:spPr>
          <a:xfrm>
            <a:off x="4716032" y="2580656"/>
            <a:ext cx="717900" cy="717900"/>
          </a:xfrm>
          <a:prstGeom prst="ellipse">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5</a:t>
            </a:r>
            <a:endParaRPr sz="2200">
              <a:solidFill>
                <a:srgbClr val="F2F2F2"/>
              </a:solidFill>
              <a:latin typeface="Aleo Light"/>
              <a:ea typeface="Aleo Light"/>
              <a:cs typeface="Aleo Light"/>
              <a:sym typeface="Aleo Light"/>
            </a:endParaRPr>
          </a:p>
        </p:txBody>
      </p:sp>
      <p:sp>
        <p:nvSpPr>
          <p:cNvPr id="2373" name="Google Shape;2373;p50"/>
          <p:cNvSpPr txBox="1">
            <a:spLocks noGrp="1"/>
          </p:cNvSpPr>
          <p:nvPr>
            <p:ph type="body" idx="13"/>
          </p:nvPr>
        </p:nvSpPr>
        <p:spPr>
          <a:xfrm>
            <a:off x="5495189" y="2576564"/>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chemeClr val="accent3"/>
              </a:buClr>
              <a:buSzPts val="1200"/>
              <a:buFont typeface="Aleo"/>
              <a:buChar char="●"/>
              <a:defRPr sz="1200">
                <a:solidFill>
                  <a:schemeClr val="accent3"/>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74" name="Google Shape;2374;p50"/>
          <p:cNvSpPr txBox="1">
            <a:spLocks noGrp="1"/>
          </p:cNvSpPr>
          <p:nvPr>
            <p:ph type="body" idx="14"/>
          </p:nvPr>
        </p:nvSpPr>
        <p:spPr>
          <a:xfrm>
            <a:off x="5495190" y="3842705"/>
            <a:ext cx="2916600" cy="565200"/>
          </a:xfrm>
          <a:prstGeom prst="rect">
            <a:avLst/>
          </a:prstGeom>
          <a:noFill/>
          <a:ln>
            <a:noFill/>
          </a:ln>
        </p:spPr>
        <p:txBody>
          <a:bodyPr spcFirstLastPara="1" wrap="square" lIns="81650" tIns="40825" rIns="81650" bIns="40825" anchor="ctr" anchorCtr="0">
            <a:noAutofit/>
          </a:bodyPr>
          <a:lstStyle>
            <a:lvl1pPr marL="457200" lvl="0" indent="-285750" algn="l" rtl="0">
              <a:spcBef>
                <a:spcPts val="200"/>
              </a:spcBef>
              <a:spcAft>
                <a:spcPts val="0"/>
              </a:spcAft>
              <a:buClr>
                <a:schemeClr val="dk1"/>
              </a:buClr>
              <a:buSzPts val="900"/>
              <a:buFont typeface="Aleo Light"/>
              <a:buChar char="●"/>
              <a:defRPr sz="900"/>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75" name="Google Shape;2375;p50"/>
          <p:cNvSpPr/>
          <p:nvPr/>
        </p:nvSpPr>
        <p:spPr>
          <a:xfrm>
            <a:off x="4716032" y="3628864"/>
            <a:ext cx="717900" cy="717900"/>
          </a:xfrm>
          <a:prstGeom prst="ellipse">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2200">
                <a:solidFill>
                  <a:srgbClr val="F2F2F2"/>
                </a:solidFill>
                <a:latin typeface="Aleo Light"/>
                <a:ea typeface="Aleo Light"/>
                <a:cs typeface="Aleo Light"/>
                <a:sym typeface="Aleo Light"/>
              </a:rPr>
              <a:t>6</a:t>
            </a:r>
            <a:endParaRPr sz="2200">
              <a:solidFill>
                <a:srgbClr val="F2F2F2"/>
              </a:solidFill>
              <a:latin typeface="Aleo Light"/>
              <a:ea typeface="Aleo Light"/>
              <a:cs typeface="Aleo Light"/>
              <a:sym typeface="Aleo Light"/>
            </a:endParaRPr>
          </a:p>
        </p:txBody>
      </p:sp>
      <p:sp>
        <p:nvSpPr>
          <p:cNvPr id="2376" name="Google Shape;2376;p50"/>
          <p:cNvSpPr txBox="1">
            <a:spLocks noGrp="1"/>
          </p:cNvSpPr>
          <p:nvPr>
            <p:ph type="body" idx="15"/>
          </p:nvPr>
        </p:nvSpPr>
        <p:spPr>
          <a:xfrm>
            <a:off x="5495189" y="3624772"/>
            <a:ext cx="2916600" cy="279000"/>
          </a:xfrm>
          <a:prstGeom prst="rect">
            <a:avLst/>
          </a:prstGeom>
          <a:noFill/>
          <a:ln>
            <a:noFill/>
          </a:ln>
        </p:spPr>
        <p:txBody>
          <a:bodyPr spcFirstLastPara="1" wrap="square" lIns="81650" tIns="40825" rIns="81650" bIns="40825" anchor="b" anchorCtr="0">
            <a:noAutofit/>
          </a:bodyPr>
          <a:lstStyle>
            <a:lvl1pPr marL="457200" lvl="0" indent="-304800" algn="l" rtl="0">
              <a:spcBef>
                <a:spcPts val="200"/>
              </a:spcBef>
              <a:spcAft>
                <a:spcPts val="0"/>
              </a:spcAft>
              <a:buClr>
                <a:schemeClr val="accent4"/>
              </a:buClr>
              <a:buSzPts val="1200"/>
              <a:buFont typeface="Aleo"/>
              <a:buChar char="●"/>
              <a:defRPr sz="1200">
                <a:solidFill>
                  <a:schemeClr val="accent4"/>
                </a:solidFill>
                <a:latin typeface="Aleo"/>
                <a:ea typeface="Aleo"/>
                <a:cs typeface="Aleo"/>
                <a:sym typeface="Aleo"/>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
        <p:nvSpPr>
          <p:cNvPr id="2377" name="Google Shape;2377;p50"/>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lvl1pPr lvl="0" algn="l" rtl="0">
              <a:spcBef>
                <a:spcPts val="0"/>
              </a:spcBef>
              <a:spcAft>
                <a:spcPts val="0"/>
              </a:spcAft>
              <a:buClr>
                <a:schemeClr val="dk1"/>
              </a:buClr>
              <a:buSzPts val="3000"/>
              <a:buFont typeface="Montserrat"/>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78" name="Google Shape;2378;p50"/>
          <p:cNvSpPr txBox="1">
            <a:spLocks noGrp="1"/>
          </p:cNvSpPr>
          <p:nvPr>
            <p:ph type="subTitle" idx="16"/>
          </p:nvPr>
        </p:nvSpPr>
        <p:spPr>
          <a:xfrm>
            <a:off x="2195531" y="612561"/>
            <a:ext cx="6841500" cy="2670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379" name="Google Shape;2379;p50"/>
          <p:cNvSpPr/>
          <p:nvPr/>
        </p:nvSpPr>
        <p:spPr>
          <a:xfrm>
            <a:off x="2270711" y="915566"/>
            <a:ext cx="6766200" cy="72000"/>
          </a:xfrm>
          <a:prstGeom prst="rect">
            <a:avLst/>
          </a:prstGeom>
          <a:blipFill rotWithShape="1">
            <a:blip r:embed="rId2">
              <a:alphaModFix/>
            </a:blip>
            <a:tile tx="0" ty="0" sx="50002" sy="50002" flip="none" algn="tl"/>
          </a:blip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3"/>
                                        </p:tgtEl>
                                        <p:attrNameLst>
                                          <p:attrName>style.visibility</p:attrName>
                                        </p:attrNameLst>
                                      </p:cBhvr>
                                      <p:to>
                                        <p:strVal val="visible"/>
                                      </p:to>
                                    </p:set>
                                    <p:anim calcmode="lin" valueType="num">
                                      <p:cBhvr additive="base">
                                        <p:cTn id="7" dur="500"/>
                                        <p:tgtEl>
                                          <p:spTgt spid="235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352"/>
                                        </p:tgtEl>
                                        <p:attrNameLst>
                                          <p:attrName>style.visibility</p:attrName>
                                        </p:attrNameLst>
                                      </p:cBhvr>
                                      <p:to>
                                        <p:strVal val="visible"/>
                                      </p:to>
                                    </p:set>
                                    <p:anim calcmode="lin" valueType="num">
                                      <p:cBhvr additive="base">
                                        <p:cTn id="10" dur="500"/>
                                        <p:tgtEl>
                                          <p:spTgt spid="235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350"/>
                                        </p:tgtEl>
                                        <p:attrNameLst>
                                          <p:attrName>style.visibility</p:attrName>
                                        </p:attrNameLst>
                                      </p:cBhvr>
                                      <p:to>
                                        <p:strVal val="visible"/>
                                      </p:to>
                                    </p:set>
                                    <p:anim calcmode="lin" valueType="num">
                                      <p:cBhvr additive="base">
                                        <p:cTn id="13" dur="500"/>
                                        <p:tgtEl>
                                          <p:spTgt spid="235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351"/>
                                        </p:tgtEl>
                                        <p:attrNameLst>
                                          <p:attrName>style.visibility</p:attrName>
                                        </p:attrNameLst>
                                      </p:cBhvr>
                                      <p:to>
                                        <p:strVal val="visible"/>
                                      </p:to>
                                    </p:set>
                                    <p:anim calcmode="lin" valueType="num">
                                      <p:cBhvr additive="base">
                                        <p:cTn id="16" dur="500"/>
                                        <p:tgtEl>
                                          <p:spTgt spid="235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354"/>
                                        </p:tgtEl>
                                        <p:attrNameLst>
                                          <p:attrName>style.visibility</p:attrName>
                                        </p:attrNameLst>
                                      </p:cBhvr>
                                      <p:to>
                                        <p:strVal val="visible"/>
                                      </p:to>
                                    </p:set>
                                    <p:anim calcmode="lin" valueType="num">
                                      <p:cBhvr additive="base">
                                        <p:cTn id="19" dur="500"/>
                                        <p:tgtEl>
                                          <p:spTgt spid="2354"/>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357"/>
                                        </p:tgtEl>
                                        <p:attrNameLst>
                                          <p:attrName>style.visibility</p:attrName>
                                        </p:attrNameLst>
                                      </p:cBhvr>
                                      <p:to>
                                        <p:strVal val="visible"/>
                                      </p:to>
                                    </p:set>
                                    <p:anim calcmode="lin" valueType="num">
                                      <p:cBhvr additive="base">
                                        <p:cTn id="22" dur="500"/>
                                        <p:tgtEl>
                                          <p:spTgt spid="2357"/>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356"/>
                                        </p:tgtEl>
                                        <p:attrNameLst>
                                          <p:attrName>style.visibility</p:attrName>
                                        </p:attrNameLst>
                                      </p:cBhvr>
                                      <p:to>
                                        <p:strVal val="visible"/>
                                      </p:to>
                                    </p:set>
                                    <p:anim calcmode="lin" valueType="num">
                                      <p:cBhvr additive="base">
                                        <p:cTn id="25" dur="500"/>
                                        <p:tgtEl>
                                          <p:spTgt spid="235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355"/>
                                        </p:tgtEl>
                                        <p:attrNameLst>
                                          <p:attrName>style.visibility</p:attrName>
                                        </p:attrNameLst>
                                      </p:cBhvr>
                                      <p:to>
                                        <p:strVal val="visible"/>
                                      </p:to>
                                    </p:set>
                                    <p:anim calcmode="lin" valueType="num">
                                      <p:cBhvr additive="base">
                                        <p:cTn id="28" dur="500"/>
                                        <p:tgtEl>
                                          <p:spTgt spid="2355"/>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358"/>
                                        </p:tgtEl>
                                        <p:attrNameLst>
                                          <p:attrName>style.visibility</p:attrName>
                                        </p:attrNameLst>
                                      </p:cBhvr>
                                      <p:to>
                                        <p:strVal val="visible"/>
                                      </p:to>
                                    </p:set>
                                    <p:anim calcmode="lin" valueType="num">
                                      <p:cBhvr additive="base">
                                        <p:cTn id="31" dur="500"/>
                                        <p:tgtEl>
                                          <p:spTgt spid="2358"/>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250"/>
                                  </p:stCondLst>
                                  <p:childTnLst>
                                    <p:set>
                                      <p:cBhvr>
                                        <p:cTn id="33" dur="1" fill="hold">
                                          <p:stCondLst>
                                            <p:cond delay="0"/>
                                          </p:stCondLst>
                                        </p:cTn>
                                        <p:tgtEl>
                                          <p:spTgt spid="2379"/>
                                        </p:tgtEl>
                                        <p:attrNameLst>
                                          <p:attrName>style.visibility</p:attrName>
                                        </p:attrNameLst>
                                      </p:cBhvr>
                                      <p:to>
                                        <p:strVal val="visible"/>
                                      </p:to>
                                    </p:set>
                                    <p:animEffect transition="in" filter="fade">
                                      <p:cBhvr>
                                        <p:cTn id="34" dur="500"/>
                                        <p:tgtEl>
                                          <p:spTgt spid="2379"/>
                                        </p:tgtEl>
                                      </p:cBhvr>
                                    </p:animEffect>
                                  </p:childTnLst>
                                </p:cTn>
                              </p:par>
                              <p:par>
                                <p:cTn id="35" presetID="10" presetClass="entr" presetSubtype="0" fill="hold" nodeType="withEffect">
                                  <p:stCondLst>
                                    <p:cond delay="250"/>
                                  </p:stCondLst>
                                  <p:childTnLst>
                                    <p:set>
                                      <p:cBhvr>
                                        <p:cTn id="36" dur="1" fill="hold">
                                          <p:stCondLst>
                                            <p:cond delay="0"/>
                                          </p:stCondLst>
                                        </p:cTn>
                                        <p:tgtEl>
                                          <p:spTgt spid="2378">
                                            <p:txEl>
                                              <p:pRg st="0" end="0"/>
                                            </p:txEl>
                                          </p:spTgt>
                                        </p:tgtEl>
                                        <p:attrNameLst>
                                          <p:attrName>style.visibility</p:attrName>
                                        </p:attrNameLst>
                                      </p:cBhvr>
                                      <p:to>
                                        <p:strVal val="visible"/>
                                      </p:to>
                                    </p:set>
                                    <p:animEffect transition="in" filter="fade">
                                      <p:cBhvr>
                                        <p:cTn id="37" dur="500"/>
                                        <p:tgtEl>
                                          <p:spTgt spid="2378">
                                            <p:txEl>
                                              <p:pRg st="0" end="0"/>
                                            </p:txEl>
                                          </p:spTgt>
                                        </p:tgtEl>
                                      </p:cBhvr>
                                    </p:animEffect>
                                  </p:childTnLst>
                                </p:cTn>
                              </p:par>
                              <p:par>
                                <p:cTn id="38" presetID="10" presetClass="entr" presetSubtype="0" fill="hold" nodeType="withEffect">
                                  <p:stCondLst>
                                    <p:cond delay="250"/>
                                  </p:stCondLst>
                                  <p:childTnLst>
                                    <p:set>
                                      <p:cBhvr>
                                        <p:cTn id="39" dur="1" fill="hold">
                                          <p:stCondLst>
                                            <p:cond delay="0"/>
                                          </p:stCondLst>
                                        </p:cTn>
                                        <p:tgtEl>
                                          <p:spTgt spid="2378">
                                            <p:txEl>
                                              <p:pRg st="1" end="1"/>
                                            </p:txEl>
                                          </p:spTgt>
                                        </p:tgtEl>
                                        <p:attrNameLst>
                                          <p:attrName>style.visibility</p:attrName>
                                        </p:attrNameLst>
                                      </p:cBhvr>
                                      <p:to>
                                        <p:strVal val="visible"/>
                                      </p:to>
                                    </p:set>
                                    <p:animEffect transition="in" filter="fade">
                                      <p:cBhvr>
                                        <p:cTn id="40" dur="500"/>
                                        <p:tgtEl>
                                          <p:spTgt spid="2378">
                                            <p:txEl>
                                              <p:pRg st="1" end="1"/>
                                            </p:txEl>
                                          </p:spTgt>
                                        </p:tgtEl>
                                      </p:cBhvr>
                                    </p:animEffect>
                                  </p:childTnLst>
                                </p:cTn>
                              </p:par>
                              <p:par>
                                <p:cTn id="41" presetID="10" presetClass="entr" presetSubtype="0" fill="hold" nodeType="withEffect">
                                  <p:stCondLst>
                                    <p:cond delay="250"/>
                                  </p:stCondLst>
                                  <p:childTnLst>
                                    <p:set>
                                      <p:cBhvr>
                                        <p:cTn id="42" dur="1" fill="hold">
                                          <p:stCondLst>
                                            <p:cond delay="0"/>
                                          </p:stCondLst>
                                        </p:cTn>
                                        <p:tgtEl>
                                          <p:spTgt spid="2378">
                                            <p:txEl>
                                              <p:pRg st="2" end="2"/>
                                            </p:txEl>
                                          </p:spTgt>
                                        </p:tgtEl>
                                        <p:attrNameLst>
                                          <p:attrName>style.visibility</p:attrName>
                                        </p:attrNameLst>
                                      </p:cBhvr>
                                      <p:to>
                                        <p:strVal val="visible"/>
                                      </p:to>
                                    </p:set>
                                    <p:animEffect transition="in" filter="fade">
                                      <p:cBhvr>
                                        <p:cTn id="43" dur="500"/>
                                        <p:tgtEl>
                                          <p:spTgt spid="2378">
                                            <p:txEl>
                                              <p:pRg st="2" end="2"/>
                                            </p:txEl>
                                          </p:spTgt>
                                        </p:tgtEl>
                                      </p:cBhvr>
                                    </p:animEffect>
                                  </p:childTnLst>
                                </p:cTn>
                              </p:par>
                              <p:par>
                                <p:cTn id="44" presetID="10" presetClass="entr" presetSubtype="0" fill="hold" nodeType="withEffect">
                                  <p:stCondLst>
                                    <p:cond delay="250"/>
                                  </p:stCondLst>
                                  <p:childTnLst>
                                    <p:set>
                                      <p:cBhvr>
                                        <p:cTn id="45" dur="1" fill="hold">
                                          <p:stCondLst>
                                            <p:cond delay="0"/>
                                          </p:stCondLst>
                                        </p:cTn>
                                        <p:tgtEl>
                                          <p:spTgt spid="2378">
                                            <p:txEl>
                                              <p:pRg st="3" end="3"/>
                                            </p:txEl>
                                          </p:spTgt>
                                        </p:tgtEl>
                                        <p:attrNameLst>
                                          <p:attrName>style.visibility</p:attrName>
                                        </p:attrNameLst>
                                      </p:cBhvr>
                                      <p:to>
                                        <p:strVal val="visible"/>
                                      </p:to>
                                    </p:set>
                                    <p:animEffect transition="in" filter="fade">
                                      <p:cBhvr>
                                        <p:cTn id="46" dur="500"/>
                                        <p:tgtEl>
                                          <p:spTgt spid="2378">
                                            <p:txEl>
                                              <p:pRg st="3" end="3"/>
                                            </p:txEl>
                                          </p:spTgt>
                                        </p:tgtEl>
                                      </p:cBhvr>
                                    </p:animEffect>
                                  </p:childTnLst>
                                </p:cTn>
                              </p:par>
                              <p:par>
                                <p:cTn id="47" presetID="10" presetClass="entr" presetSubtype="0" fill="hold" nodeType="withEffect">
                                  <p:stCondLst>
                                    <p:cond delay="250"/>
                                  </p:stCondLst>
                                  <p:childTnLst>
                                    <p:set>
                                      <p:cBhvr>
                                        <p:cTn id="48" dur="1" fill="hold">
                                          <p:stCondLst>
                                            <p:cond delay="0"/>
                                          </p:stCondLst>
                                        </p:cTn>
                                        <p:tgtEl>
                                          <p:spTgt spid="2378">
                                            <p:txEl>
                                              <p:pRg st="4" end="4"/>
                                            </p:txEl>
                                          </p:spTgt>
                                        </p:tgtEl>
                                        <p:attrNameLst>
                                          <p:attrName>style.visibility</p:attrName>
                                        </p:attrNameLst>
                                      </p:cBhvr>
                                      <p:to>
                                        <p:strVal val="visible"/>
                                      </p:to>
                                    </p:set>
                                    <p:animEffect transition="in" filter="fade">
                                      <p:cBhvr>
                                        <p:cTn id="49" dur="500"/>
                                        <p:tgtEl>
                                          <p:spTgt spid="2378">
                                            <p:txEl>
                                              <p:pRg st="4" end="4"/>
                                            </p:txEl>
                                          </p:spTgt>
                                        </p:tgtEl>
                                      </p:cBhvr>
                                    </p:animEffect>
                                  </p:childTnLst>
                                </p:cTn>
                              </p:par>
                              <p:par>
                                <p:cTn id="50" presetID="10" presetClass="entr" presetSubtype="0" fill="hold" nodeType="withEffect">
                                  <p:stCondLst>
                                    <p:cond delay="250"/>
                                  </p:stCondLst>
                                  <p:childTnLst>
                                    <p:set>
                                      <p:cBhvr>
                                        <p:cTn id="51" dur="1" fill="hold">
                                          <p:stCondLst>
                                            <p:cond delay="0"/>
                                          </p:stCondLst>
                                        </p:cTn>
                                        <p:tgtEl>
                                          <p:spTgt spid="2378">
                                            <p:txEl>
                                              <p:pRg st="5" end="5"/>
                                            </p:txEl>
                                          </p:spTgt>
                                        </p:tgtEl>
                                        <p:attrNameLst>
                                          <p:attrName>style.visibility</p:attrName>
                                        </p:attrNameLst>
                                      </p:cBhvr>
                                      <p:to>
                                        <p:strVal val="visible"/>
                                      </p:to>
                                    </p:set>
                                    <p:animEffect transition="in" filter="fade">
                                      <p:cBhvr>
                                        <p:cTn id="52" dur="500"/>
                                        <p:tgtEl>
                                          <p:spTgt spid="2378">
                                            <p:txEl>
                                              <p:pRg st="5" end="5"/>
                                            </p:txEl>
                                          </p:spTgt>
                                        </p:tgtEl>
                                      </p:cBhvr>
                                    </p:animEffect>
                                  </p:childTnLst>
                                </p:cTn>
                              </p:par>
                              <p:par>
                                <p:cTn id="53" presetID="10" presetClass="entr" presetSubtype="0" fill="hold" nodeType="withEffect">
                                  <p:stCondLst>
                                    <p:cond delay="250"/>
                                  </p:stCondLst>
                                  <p:childTnLst>
                                    <p:set>
                                      <p:cBhvr>
                                        <p:cTn id="54" dur="1" fill="hold">
                                          <p:stCondLst>
                                            <p:cond delay="0"/>
                                          </p:stCondLst>
                                        </p:cTn>
                                        <p:tgtEl>
                                          <p:spTgt spid="2378">
                                            <p:txEl>
                                              <p:pRg st="6" end="6"/>
                                            </p:txEl>
                                          </p:spTgt>
                                        </p:tgtEl>
                                        <p:attrNameLst>
                                          <p:attrName>style.visibility</p:attrName>
                                        </p:attrNameLst>
                                      </p:cBhvr>
                                      <p:to>
                                        <p:strVal val="visible"/>
                                      </p:to>
                                    </p:set>
                                    <p:animEffect transition="in" filter="fade">
                                      <p:cBhvr>
                                        <p:cTn id="55" dur="500"/>
                                        <p:tgtEl>
                                          <p:spTgt spid="2378">
                                            <p:txEl>
                                              <p:pRg st="6" end="6"/>
                                            </p:txEl>
                                          </p:spTgt>
                                        </p:tgtEl>
                                      </p:cBhvr>
                                    </p:animEffect>
                                  </p:childTnLst>
                                </p:cTn>
                              </p:par>
                              <p:par>
                                <p:cTn id="56" presetID="10" presetClass="entr" presetSubtype="0" fill="hold" nodeType="withEffect">
                                  <p:stCondLst>
                                    <p:cond delay="250"/>
                                  </p:stCondLst>
                                  <p:childTnLst>
                                    <p:set>
                                      <p:cBhvr>
                                        <p:cTn id="57" dur="1" fill="hold">
                                          <p:stCondLst>
                                            <p:cond delay="0"/>
                                          </p:stCondLst>
                                        </p:cTn>
                                        <p:tgtEl>
                                          <p:spTgt spid="2378">
                                            <p:txEl>
                                              <p:pRg st="7" end="7"/>
                                            </p:txEl>
                                          </p:spTgt>
                                        </p:tgtEl>
                                        <p:attrNameLst>
                                          <p:attrName>style.visibility</p:attrName>
                                        </p:attrNameLst>
                                      </p:cBhvr>
                                      <p:to>
                                        <p:strVal val="visible"/>
                                      </p:to>
                                    </p:set>
                                    <p:animEffect transition="in" filter="fade">
                                      <p:cBhvr>
                                        <p:cTn id="58" dur="500"/>
                                        <p:tgtEl>
                                          <p:spTgt spid="2378">
                                            <p:txEl>
                                              <p:pRg st="7" end="7"/>
                                            </p:txEl>
                                          </p:spTgt>
                                        </p:tgtEl>
                                      </p:cBhvr>
                                    </p:animEffect>
                                  </p:childTnLst>
                                </p:cTn>
                              </p:par>
                              <p:par>
                                <p:cTn id="59" presetID="10" presetClass="entr" presetSubtype="0" fill="hold" nodeType="withEffect">
                                  <p:stCondLst>
                                    <p:cond delay="250"/>
                                  </p:stCondLst>
                                  <p:childTnLst>
                                    <p:set>
                                      <p:cBhvr>
                                        <p:cTn id="60" dur="1" fill="hold">
                                          <p:stCondLst>
                                            <p:cond delay="0"/>
                                          </p:stCondLst>
                                        </p:cTn>
                                        <p:tgtEl>
                                          <p:spTgt spid="2378">
                                            <p:txEl>
                                              <p:pRg st="8" end="8"/>
                                            </p:txEl>
                                          </p:spTgt>
                                        </p:tgtEl>
                                        <p:attrNameLst>
                                          <p:attrName>style.visibility</p:attrName>
                                        </p:attrNameLst>
                                      </p:cBhvr>
                                      <p:to>
                                        <p:strVal val="visible"/>
                                      </p:to>
                                    </p:set>
                                    <p:animEffect transition="in" filter="fade">
                                      <p:cBhvr>
                                        <p:cTn id="61" dur="500"/>
                                        <p:tgtEl>
                                          <p:spTgt spid="2378">
                                            <p:txEl>
                                              <p:pRg st="8" end="8"/>
                                            </p:txEl>
                                          </p:spTgt>
                                        </p:tgtEl>
                                      </p:cBhvr>
                                    </p:animEffect>
                                  </p:childTnLst>
                                </p:cTn>
                              </p:par>
                              <p:par>
                                <p:cTn id="62" presetID="10" presetClass="entr" presetSubtype="0" fill="hold" nodeType="withEffect">
                                  <p:stCondLst>
                                    <p:cond delay="250"/>
                                  </p:stCondLst>
                                  <p:childTnLst>
                                    <p:set>
                                      <p:cBhvr>
                                        <p:cTn id="63" dur="1" fill="hold">
                                          <p:stCondLst>
                                            <p:cond delay="0"/>
                                          </p:stCondLst>
                                        </p:cTn>
                                        <p:tgtEl>
                                          <p:spTgt spid="2377"/>
                                        </p:tgtEl>
                                        <p:attrNameLst>
                                          <p:attrName>style.visibility</p:attrName>
                                        </p:attrNameLst>
                                      </p:cBhvr>
                                      <p:to>
                                        <p:strVal val="visible"/>
                                      </p:to>
                                    </p:set>
                                    <p:animEffect transition="in" filter="fade">
                                      <p:cBhvr>
                                        <p:cTn id="64" dur="500"/>
                                        <p:tgtEl>
                                          <p:spTgt spid="2377"/>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360"/>
                                        </p:tgtEl>
                                        <p:attrNameLst>
                                          <p:attrName>style.visibility</p:attrName>
                                        </p:attrNameLst>
                                      </p:cBhvr>
                                      <p:to>
                                        <p:strVal val="visible"/>
                                      </p:to>
                                    </p:set>
                                    <p:animEffect transition="in" filter="fade">
                                      <p:cBhvr>
                                        <p:cTn id="68" dur="500"/>
                                        <p:tgtEl>
                                          <p:spTgt spid="2360"/>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361">
                                            <p:txEl>
                                              <p:pRg st="0" end="0"/>
                                            </p:txEl>
                                          </p:spTgt>
                                        </p:tgtEl>
                                        <p:attrNameLst>
                                          <p:attrName>style.visibility</p:attrName>
                                        </p:attrNameLst>
                                      </p:cBhvr>
                                      <p:to>
                                        <p:strVal val="visible"/>
                                      </p:to>
                                    </p:set>
                                    <p:animEffect transition="in" filter="fade">
                                      <p:cBhvr>
                                        <p:cTn id="72" dur="500"/>
                                        <p:tgtEl>
                                          <p:spTgt spid="2361">
                                            <p:txEl>
                                              <p:pRg st="0" end="0"/>
                                            </p:txEl>
                                          </p:spTgt>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2361">
                                            <p:txEl>
                                              <p:pRg st="1" end="1"/>
                                            </p:txEl>
                                          </p:spTgt>
                                        </p:tgtEl>
                                        <p:attrNameLst>
                                          <p:attrName>style.visibility</p:attrName>
                                        </p:attrNameLst>
                                      </p:cBhvr>
                                      <p:to>
                                        <p:strVal val="visible"/>
                                      </p:to>
                                    </p:set>
                                    <p:animEffect transition="in" filter="fade">
                                      <p:cBhvr>
                                        <p:cTn id="76" dur="500"/>
                                        <p:tgtEl>
                                          <p:spTgt spid="2361">
                                            <p:txEl>
                                              <p:pRg st="1" end="1"/>
                                            </p:txEl>
                                          </p:spTgt>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2361">
                                            <p:txEl>
                                              <p:pRg st="2" end="2"/>
                                            </p:txEl>
                                          </p:spTgt>
                                        </p:tgtEl>
                                        <p:attrNameLst>
                                          <p:attrName>style.visibility</p:attrName>
                                        </p:attrNameLst>
                                      </p:cBhvr>
                                      <p:to>
                                        <p:strVal val="visible"/>
                                      </p:to>
                                    </p:set>
                                    <p:animEffect transition="in" filter="fade">
                                      <p:cBhvr>
                                        <p:cTn id="80" dur="500"/>
                                        <p:tgtEl>
                                          <p:spTgt spid="2361">
                                            <p:txEl>
                                              <p:pRg st="2" end="2"/>
                                            </p:txEl>
                                          </p:spTgt>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361">
                                            <p:txEl>
                                              <p:pRg st="3" end="3"/>
                                            </p:txEl>
                                          </p:spTgt>
                                        </p:tgtEl>
                                        <p:attrNameLst>
                                          <p:attrName>style.visibility</p:attrName>
                                        </p:attrNameLst>
                                      </p:cBhvr>
                                      <p:to>
                                        <p:strVal val="visible"/>
                                      </p:to>
                                    </p:set>
                                    <p:animEffect transition="in" filter="fade">
                                      <p:cBhvr>
                                        <p:cTn id="84" dur="500"/>
                                        <p:tgtEl>
                                          <p:spTgt spid="2361">
                                            <p:txEl>
                                              <p:pRg st="3" end="3"/>
                                            </p:txEl>
                                          </p:spTgt>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2361">
                                            <p:txEl>
                                              <p:pRg st="4" end="4"/>
                                            </p:txEl>
                                          </p:spTgt>
                                        </p:tgtEl>
                                        <p:attrNameLst>
                                          <p:attrName>style.visibility</p:attrName>
                                        </p:attrNameLst>
                                      </p:cBhvr>
                                      <p:to>
                                        <p:strVal val="visible"/>
                                      </p:to>
                                    </p:set>
                                    <p:animEffect transition="in" filter="fade">
                                      <p:cBhvr>
                                        <p:cTn id="88" dur="500"/>
                                        <p:tgtEl>
                                          <p:spTgt spid="2361">
                                            <p:txEl>
                                              <p:pRg st="4" end="4"/>
                                            </p:txEl>
                                          </p:spTgt>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2361">
                                            <p:txEl>
                                              <p:pRg st="5" end="5"/>
                                            </p:txEl>
                                          </p:spTgt>
                                        </p:tgtEl>
                                        <p:attrNameLst>
                                          <p:attrName>style.visibility</p:attrName>
                                        </p:attrNameLst>
                                      </p:cBhvr>
                                      <p:to>
                                        <p:strVal val="visible"/>
                                      </p:to>
                                    </p:set>
                                    <p:animEffect transition="in" filter="fade">
                                      <p:cBhvr>
                                        <p:cTn id="92" dur="500"/>
                                        <p:tgtEl>
                                          <p:spTgt spid="2361">
                                            <p:txEl>
                                              <p:pRg st="5" end="5"/>
                                            </p:txEl>
                                          </p:spTgt>
                                        </p:tgtEl>
                                      </p:cBhvr>
                                    </p:animEffect>
                                  </p:childTnLst>
                                </p:cTn>
                              </p:par>
                            </p:childTnLst>
                          </p:cTn>
                        </p:par>
                        <p:par>
                          <p:cTn id="93" fill="hold">
                            <p:stCondLst>
                              <p:cond delay="4000"/>
                            </p:stCondLst>
                            <p:childTnLst>
                              <p:par>
                                <p:cTn id="94" presetID="10" presetClass="entr" presetSubtype="0" fill="hold" nodeType="afterEffect">
                                  <p:stCondLst>
                                    <p:cond delay="0"/>
                                  </p:stCondLst>
                                  <p:childTnLst>
                                    <p:set>
                                      <p:cBhvr>
                                        <p:cTn id="95" dur="1" fill="hold">
                                          <p:stCondLst>
                                            <p:cond delay="0"/>
                                          </p:stCondLst>
                                        </p:cTn>
                                        <p:tgtEl>
                                          <p:spTgt spid="2361">
                                            <p:txEl>
                                              <p:pRg st="6" end="6"/>
                                            </p:txEl>
                                          </p:spTgt>
                                        </p:tgtEl>
                                        <p:attrNameLst>
                                          <p:attrName>style.visibility</p:attrName>
                                        </p:attrNameLst>
                                      </p:cBhvr>
                                      <p:to>
                                        <p:strVal val="visible"/>
                                      </p:to>
                                    </p:set>
                                    <p:animEffect transition="in" filter="fade">
                                      <p:cBhvr>
                                        <p:cTn id="96" dur="500"/>
                                        <p:tgtEl>
                                          <p:spTgt spid="2361">
                                            <p:txEl>
                                              <p:pRg st="6" end="6"/>
                                            </p:txEl>
                                          </p:spTgt>
                                        </p:tgtEl>
                                      </p:cBhvr>
                                    </p:animEffect>
                                  </p:childTnLst>
                                </p:cTn>
                              </p:par>
                            </p:childTnLst>
                          </p:cTn>
                        </p:par>
                        <p:par>
                          <p:cTn id="97" fill="hold">
                            <p:stCondLst>
                              <p:cond delay="4500"/>
                            </p:stCondLst>
                            <p:childTnLst>
                              <p:par>
                                <p:cTn id="98" presetID="10" presetClass="entr" presetSubtype="0" fill="hold" nodeType="afterEffect">
                                  <p:stCondLst>
                                    <p:cond delay="0"/>
                                  </p:stCondLst>
                                  <p:childTnLst>
                                    <p:set>
                                      <p:cBhvr>
                                        <p:cTn id="99" dur="1" fill="hold">
                                          <p:stCondLst>
                                            <p:cond delay="0"/>
                                          </p:stCondLst>
                                        </p:cTn>
                                        <p:tgtEl>
                                          <p:spTgt spid="2361">
                                            <p:txEl>
                                              <p:pRg st="7" end="7"/>
                                            </p:txEl>
                                          </p:spTgt>
                                        </p:tgtEl>
                                        <p:attrNameLst>
                                          <p:attrName>style.visibility</p:attrName>
                                        </p:attrNameLst>
                                      </p:cBhvr>
                                      <p:to>
                                        <p:strVal val="visible"/>
                                      </p:to>
                                    </p:set>
                                    <p:animEffect transition="in" filter="fade">
                                      <p:cBhvr>
                                        <p:cTn id="100" dur="500"/>
                                        <p:tgtEl>
                                          <p:spTgt spid="2361">
                                            <p:txEl>
                                              <p:pRg st="7" end="7"/>
                                            </p:txEl>
                                          </p:spTgt>
                                        </p:tgtEl>
                                      </p:cBhvr>
                                    </p:animEffect>
                                  </p:childTnLst>
                                </p:cTn>
                              </p:par>
                            </p:childTnLst>
                          </p:cTn>
                        </p:par>
                        <p:par>
                          <p:cTn id="101" fill="hold">
                            <p:stCondLst>
                              <p:cond delay="5000"/>
                            </p:stCondLst>
                            <p:childTnLst>
                              <p:par>
                                <p:cTn id="102" presetID="10" presetClass="entr" presetSubtype="0" fill="hold" nodeType="afterEffect">
                                  <p:stCondLst>
                                    <p:cond delay="0"/>
                                  </p:stCondLst>
                                  <p:childTnLst>
                                    <p:set>
                                      <p:cBhvr>
                                        <p:cTn id="103" dur="1" fill="hold">
                                          <p:stCondLst>
                                            <p:cond delay="0"/>
                                          </p:stCondLst>
                                        </p:cTn>
                                        <p:tgtEl>
                                          <p:spTgt spid="2361">
                                            <p:txEl>
                                              <p:pRg st="8" end="8"/>
                                            </p:txEl>
                                          </p:spTgt>
                                        </p:tgtEl>
                                        <p:attrNameLst>
                                          <p:attrName>style.visibility</p:attrName>
                                        </p:attrNameLst>
                                      </p:cBhvr>
                                      <p:to>
                                        <p:strVal val="visible"/>
                                      </p:to>
                                    </p:set>
                                    <p:animEffect transition="in" filter="fade">
                                      <p:cBhvr>
                                        <p:cTn id="104" dur="500"/>
                                        <p:tgtEl>
                                          <p:spTgt spid="2361">
                                            <p:txEl>
                                              <p:pRg st="8" end="8"/>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2359">
                                            <p:txEl>
                                              <p:pRg st="0" end="0"/>
                                            </p:txEl>
                                          </p:spTgt>
                                        </p:tgtEl>
                                        <p:attrNameLst>
                                          <p:attrName>style.visibility</p:attrName>
                                        </p:attrNameLst>
                                      </p:cBhvr>
                                      <p:to>
                                        <p:strVal val="visible"/>
                                      </p:to>
                                    </p:set>
                                    <p:animEffect transition="in" filter="fade">
                                      <p:cBhvr>
                                        <p:cTn id="107" dur="500"/>
                                        <p:tgtEl>
                                          <p:spTgt spid="2359">
                                            <p:txEl>
                                              <p:pRg st="0" end="0"/>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2359">
                                            <p:txEl>
                                              <p:pRg st="1" end="1"/>
                                            </p:txEl>
                                          </p:spTgt>
                                        </p:tgtEl>
                                        <p:attrNameLst>
                                          <p:attrName>style.visibility</p:attrName>
                                        </p:attrNameLst>
                                      </p:cBhvr>
                                      <p:to>
                                        <p:strVal val="visible"/>
                                      </p:to>
                                    </p:set>
                                    <p:animEffect transition="in" filter="fade">
                                      <p:cBhvr>
                                        <p:cTn id="110" dur="500"/>
                                        <p:tgtEl>
                                          <p:spTgt spid="2359">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2359">
                                            <p:txEl>
                                              <p:pRg st="2" end="2"/>
                                            </p:txEl>
                                          </p:spTgt>
                                        </p:tgtEl>
                                        <p:attrNameLst>
                                          <p:attrName>style.visibility</p:attrName>
                                        </p:attrNameLst>
                                      </p:cBhvr>
                                      <p:to>
                                        <p:strVal val="visible"/>
                                      </p:to>
                                    </p:set>
                                    <p:animEffect transition="in" filter="fade">
                                      <p:cBhvr>
                                        <p:cTn id="113" dur="500"/>
                                        <p:tgtEl>
                                          <p:spTgt spid="2359">
                                            <p:txEl>
                                              <p:pRg st="2" end="2"/>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2359">
                                            <p:txEl>
                                              <p:pRg st="3" end="3"/>
                                            </p:txEl>
                                          </p:spTgt>
                                        </p:tgtEl>
                                        <p:attrNameLst>
                                          <p:attrName>style.visibility</p:attrName>
                                        </p:attrNameLst>
                                      </p:cBhvr>
                                      <p:to>
                                        <p:strVal val="visible"/>
                                      </p:to>
                                    </p:set>
                                    <p:animEffect transition="in" filter="fade">
                                      <p:cBhvr>
                                        <p:cTn id="116" dur="500"/>
                                        <p:tgtEl>
                                          <p:spTgt spid="2359">
                                            <p:txEl>
                                              <p:pRg st="3" end="3"/>
                                            </p:txEl>
                                          </p:spTgt>
                                        </p:tgtEl>
                                      </p:cBhvr>
                                    </p:animEffect>
                                  </p:childTnLst>
                                </p:cTn>
                              </p:par>
                              <p:par>
                                <p:cTn id="117" presetID="10" presetClass="entr" presetSubtype="0" fill="hold" nodeType="withEffect">
                                  <p:stCondLst>
                                    <p:cond delay="0"/>
                                  </p:stCondLst>
                                  <p:childTnLst>
                                    <p:set>
                                      <p:cBhvr>
                                        <p:cTn id="118" dur="1" fill="hold">
                                          <p:stCondLst>
                                            <p:cond delay="0"/>
                                          </p:stCondLst>
                                        </p:cTn>
                                        <p:tgtEl>
                                          <p:spTgt spid="2359">
                                            <p:txEl>
                                              <p:pRg st="4" end="4"/>
                                            </p:txEl>
                                          </p:spTgt>
                                        </p:tgtEl>
                                        <p:attrNameLst>
                                          <p:attrName>style.visibility</p:attrName>
                                        </p:attrNameLst>
                                      </p:cBhvr>
                                      <p:to>
                                        <p:strVal val="visible"/>
                                      </p:to>
                                    </p:set>
                                    <p:animEffect transition="in" filter="fade">
                                      <p:cBhvr>
                                        <p:cTn id="119" dur="500"/>
                                        <p:tgtEl>
                                          <p:spTgt spid="2359">
                                            <p:txEl>
                                              <p:pRg st="4" end="4"/>
                                            </p:txEl>
                                          </p:spTgt>
                                        </p:tgtEl>
                                      </p:cBhvr>
                                    </p:animEffect>
                                  </p:childTnLst>
                                </p:cTn>
                              </p:par>
                              <p:par>
                                <p:cTn id="120" presetID="10" presetClass="entr" presetSubtype="0" fill="hold" nodeType="withEffect">
                                  <p:stCondLst>
                                    <p:cond delay="0"/>
                                  </p:stCondLst>
                                  <p:childTnLst>
                                    <p:set>
                                      <p:cBhvr>
                                        <p:cTn id="121" dur="1" fill="hold">
                                          <p:stCondLst>
                                            <p:cond delay="0"/>
                                          </p:stCondLst>
                                        </p:cTn>
                                        <p:tgtEl>
                                          <p:spTgt spid="2359">
                                            <p:txEl>
                                              <p:pRg st="5" end="5"/>
                                            </p:txEl>
                                          </p:spTgt>
                                        </p:tgtEl>
                                        <p:attrNameLst>
                                          <p:attrName>style.visibility</p:attrName>
                                        </p:attrNameLst>
                                      </p:cBhvr>
                                      <p:to>
                                        <p:strVal val="visible"/>
                                      </p:to>
                                    </p:set>
                                    <p:animEffect transition="in" filter="fade">
                                      <p:cBhvr>
                                        <p:cTn id="122" dur="500"/>
                                        <p:tgtEl>
                                          <p:spTgt spid="2359">
                                            <p:txEl>
                                              <p:pRg st="5" end="5"/>
                                            </p:txEl>
                                          </p:spTgt>
                                        </p:tgtEl>
                                      </p:cBhvr>
                                    </p:animEffect>
                                  </p:childTnLst>
                                </p:cTn>
                              </p:par>
                              <p:par>
                                <p:cTn id="123" presetID="10" presetClass="entr" presetSubtype="0" fill="hold" nodeType="withEffect">
                                  <p:stCondLst>
                                    <p:cond delay="0"/>
                                  </p:stCondLst>
                                  <p:childTnLst>
                                    <p:set>
                                      <p:cBhvr>
                                        <p:cTn id="124" dur="1" fill="hold">
                                          <p:stCondLst>
                                            <p:cond delay="0"/>
                                          </p:stCondLst>
                                        </p:cTn>
                                        <p:tgtEl>
                                          <p:spTgt spid="2359">
                                            <p:txEl>
                                              <p:pRg st="6" end="6"/>
                                            </p:txEl>
                                          </p:spTgt>
                                        </p:tgtEl>
                                        <p:attrNameLst>
                                          <p:attrName>style.visibility</p:attrName>
                                        </p:attrNameLst>
                                      </p:cBhvr>
                                      <p:to>
                                        <p:strVal val="visible"/>
                                      </p:to>
                                    </p:set>
                                    <p:animEffect transition="in" filter="fade">
                                      <p:cBhvr>
                                        <p:cTn id="125" dur="500"/>
                                        <p:tgtEl>
                                          <p:spTgt spid="2359">
                                            <p:txEl>
                                              <p:pRg st="6" end="6"/>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2359">
                                            <p:txEl>
                                              <p:pRg st="7" end="7"/>
                                            </p:txEl>
                                          </p:spTgt>
                                        </p:tgtEl>
                                        <p:attrNameLst>
                                          <p:attrName>style.visibility</p:attrName>
                                        </p:attrNameLst>
                                      </p:cBhvr>
                                      <p:to>
                                        <p:strVal val="visible"/>
                                      </p:to>
                                    </p:set>
                                    <p:animEffect transition="in" filter="fade">
                                      <p:cBhvr>
                                        <p:cTn id="128" dur="500"/>
                                        <p:tgtEl>
                                          <p:spTgt spid="2359">
                                            <p:txEl>
                                              <p:pRg st="7" end="7"/>
                                            </p:txEl>
                                          </p:spTgt>
                                        </p:tgtEl>
                                      </p:cBhvr>
                                    </p:animEffect>
                                  </p:childTnLst>
                                </p:cTn>
                              </p:par>
                              <p:par>
                                <p:cTn id="129" presetID="10" presetClass="entr" presetSubtype="0" fill="hold" nodeType="withEffect">
                                  <p:stCondLst>
                                    <p:cond delay="0"/>
                                  </p:stCondLst>
                                  <p:childTnLst>
                                    <p:set>
                                      <p:cBhvr>
                                        <p:cTn id="130" dur="1" fill="hold">
                                          <p:stCondLst>
                                            <p:cond delay="0"/>
                                          </p:stCondLst>
                                        </p:cTn>
                                        <p:tgtEl>
                                          <p:spTgt spid="2359">
                                            <p:txEl>
                                              <p:pRg st="8" end="8"/>
                                            </p:txEl>
                                          </p:spTgt>
                                        </p:tgtEl>
                                        <p:attrNameLst>
                                          <p:attrName>style.visibility</p:attrName>
                                        </p:attrNameLst>
                                      </p:cBhvr>
                                      <p:to>
                                        <p:strVal val="visible"/>
                                      </p:to>
                                    </p:set>
                                    <p:animEffect transition="in" filter="fade">
                                      <p:cBhvr>
                                        <p:cTn id="131" dur="500"/>
                                        <p:tgtEl>
                                          <p:spTgt spid="2359">
                                            <p:txEl>
                                              <p:pRg st="8" end="8"/>
                                            </p:txEl>
                                          </p:spTgt>
                                        </p:tgtEl>
                                      </p:cBhvr>
                                    </p:animEffect>
                                  </p:childTnLst>
                                </p:cTn>
                              </p:par>
                            </p:childTnLst>
                          </p:cTn>
                        </p:par>
                        <p:par>
                          <p:cTn id="132" fill="hold">
                            <p:stCondLst>
                              <p:cond delay="5500"/>
                            </p:stCondLst>
                            <p:childTnLst>
                              <p:par>
                                <p:cTn id="133" presetID="10" presetClass="entr" presetSubtype="0" fill="hold" nodeType="afterEffect">
                                  <p:stCondLst>
                                    <p:cond delay="0"/>
                                  </p:stCondLst>
                                  <p:childTnLst>
                                    <p:set>
                                      <p:cBhvr>
                                        <p:cTn id="134" dur="1" fill="hold">
                                          <p:stCondLst>
                                            <p:cond delay="0"/>
                                          </p:stCondLst>
                                        </p:cTn>
                                        <p:tgtEl>
                                          <p:spTgt spid="2363"/>
                                        </p:tgtEl>
                                        <p:attrNameLst>
                                          <p:attrName>style.visibility</p:attrName>
                                        </p:attrNameLst>
                                      </p:cBhvr>
                                      <p:to>
                                        <p:strVal val="visible"/>
                                      </p:to>
                                    </p:set>
                                    <p:animEffect transition="in" filter="fade">
                                      <p:cBhvr>
                                        <p:cTn id="135" dur="500"/>
                                        <p:tgtEl>
                                          <p:spTgt spid="2363"/>
                                        </p:tgtEl>
                                      </p:cBhvr>
                                    </p:animEffect>
                                  </p:childTnLst>
                                </p:cTn>
                              </p:par>
                            </p:childTnLst>
                          </p:cTn>
                        </p:par>
                        <p:par>
                          <p:cTn id="136" fill="hold">
                            <p:stCondLst>
                              <p:cond delay="6000"/>
                            </p:stCondLst>
                            <p:childTnLst>
                              <p:par>
                                <p:cTn id="137" presetID="10" presetClass="entr" presetSubtype="0" fill="hold" nodeType="afterEffect">
                                  <p:stCondLst>
                                    <p:cond delay="0"/>
                                  </p:stCondLst>
                                  <p:childTnLst>
                                    <p:set>
                                      <p:cBhvr>
                                        <p:cTn id="138" dur="1" fill="hold">
                                          <p:stCondLst>
                                            <p:cond delay="0"/>
                                          </p:stCondLst>
                                        </p:cTn>
                                        <p:tgtEl>
                                          <p:spTgt spid="2364">
                                            <p:txEl>
                                              <p:pRg st="0" end="0"/>
                                            </p:txEl>
                                          </p:spTgt>
                                        </p:tgtEl>
                                        <p:attrNameLst>
                                          <p:attrName>style.visibility</p:attrName>
                                        </p:attrNameLst>
                                      </p:cBhvr>
                                      <p:to>
                                        <p:strVal val="visible"/>
                                      </p:to>
                                    </p:set>
                                    <p:animEffect transition="in" filter="fade">
                                      <p:cBhvr>
                                        <p:cTn id="139" dur="500"/>
                                        <p:tgtEl>
                                          <p:spTgt spid="2364">
                                            <p:txEl>
                                              <p:pRg st="0" end="0"/>
                                            </p:txEl>
                                          </p:spTgt>
                                        </p:tgtEl>
                                      </p:cBhvr>
                                    </p:animEffect>
                                  </p:childTnLst>
                                </p:cTn>
                              </p:par>
                            </p:childTnLst>
                          </p:cTn>
                        </p:par>
                        <p:par>
                          <p:cTn id="140" fill="hold">
                            <p:stCondLst>
                              <p:cond delay="6500"/>
                            </p:stCondLst>
                            <p:childTnLst>
                              <p:par>
                                <p:cTn id="141" presetID="10" presetClass="entr" presetSubtype="0" fill="hold" nodeType="afterEffect">
                                  <p:stCondLst>
                                    <p:cond delay="0"/>
                                  </p:stCondLst>
                                  <p:childTnLst>
                                    <p:set>
                                      <p:cBhvr>
                                        <p:cTn id="142" dur="1" fill="hold">
                                          <p:stCondLst>
                                            <p:cond delay="0"/>
                                          </p:stCondLst>
                                        </p:cTn>
                                        <p:tgtEl>
                                          <p:spTgt spid="2364">
                                            <p:txEl>
                                              <p:pRg st="1" end="1"/>
                                            </p:txEl>
                                          </p:spTgt>
                                        </p:tgtEl>
                                        <p:attrNameLst>
                                          <p:attrName>style.visibility</p:attrName>
                                        </p:attrNameLst>
                                      </p:cBhvr>
                                      <p:to>
                                        <p:strVal val="visible"/>
                                      </p:to>
                                    </p:set>
                                    <p:animEffect transition="in" filter="fade">
                                      <p:cBhvr>
                                        <p:cTn id="143" dur="500"/>
                                        <p:tgtEl>
                                          <p:spTgt spid="2364">
                                            <p:txEl>
                                              <p:pRg st="1" end="1"/>
                                            </p:txEl>
                                          </p:spTgt>
                                        </p:tgtEl>
                                      </p:cBhvr>
                                    </p:animEffect>
                                  </p:childTnLst>
                                </p:cTn>
                              </p:par>
                            </p:childTnLst>
                          </p:cTn>
                        </p:par>
                        <p:par>
                          <p:cTn id="144" fill="hold">
                            <p:stCondLst>
                              <p:cond delay="7000"/>
                            </p:stCondLst>
                            <p:childTnLst>
                              <p:par>
                                <p:cTn id="145" presetID="10" presetClass="entr" presetSubtype="0" fill="hold" nodeType="afterEffect">
                                  <p:stCondLst>
                                    <p:cond delay="0"/>
                                  </p:stCondLst>
                                  <p:childTnLst>
                                    <p:set>
                                      <p:cBhvr>
                                        <p:cTn id="146" dur="1" fill="hold">
                                          <p:stCondLst>
                                            <p:cond delay="0"/>
                                          </p:stCondLst>
                                        </p:cTn>
                                        <p:tgtEl>
                                          <p:spTgt spid="2364">
                                            <p:txEl>
                                              <p:pRg st="2" end="2"/>
                                            </p:txEl>
                                          </p:spTgt>
                                        </p:tgtEl>
                                        <p:attrNameLst>
                                          <p:attrName>style.visibility</p:attrName>
                                        </p:attrNameLst>
                                      </p:cBhvr>
                                      <p:to>
                                        <p:strVal val="visible"/>
                                      </p:to>
                                    </p:set>
                                    <p:animEffect transition="in" filter="fade">
                                      <p:cBhvr>
                                        <p:cTn id="147" dur="500"/>
                                        <p:tgtEl>
                                          <p:spTgt spid="2364">
                                            <p:txEl>
                                              <p:pRg st="2" end="2"/>
                                            </p:txEl>
                                          </p:spTgt>
                                        </p:tgtEl>
                                      </p:cBhvr>
                                    </p:animEffect>
                                  </p:childTnLst>
                                </p:cTn>
                              </p:par>
                            </p:childTnLst>
                          </p:cTn>
                        </p:par>
                        <p:par>
                          <p:cTn id="148" fill="hold">
                            <p:stCondLst>
                              <p:cond delay="7500"/>
                            </p:stCondLst>
                            <p:childTnLst>
                              <p:par>
                                <p:cTn id="149" presetID="10" presetClass="entr" presetSubtype="0" fill="hold" nodeType="afterEffect">
                                  <p:stCondLst>
                                    <p:cond delay="0"/>
                                  </p:stCondLst>
                                  <p:childTnLst>
                                    <p:set>
                                      <p:cBhvr>
                                        <p:cTn id="150" dur="1" fill="hold">
                                          <p:stCondLst>
                                            <p:cond delay="0"/>
                                          </p:stCondLst>
                                        </p:cTn>
                                        <p:tgtEl>
                                          <p:spTgt spid="2364">
                                            <p:txEl>
                                              <p:pRg st="3" end="3"/>
                                            </p:txEl>
                                          </p:spTgt>
                                        </p:tgtEl>
                                        <p:attrNameLst>
                                          <p:attrName>style.visibility</p:attrName>
                                        </p:attrNameLst>
                                      </p:cBhvr>
                                      <p:to>
                                        <p:strVal val="visible"/>
                                      </p:to>
                                    </p:set>
                                    <p:animEffect transition="in" filter="fade">
                                      <p:cBhvr>
                                        <p:cTn id="151" dur="500"/>
                                        <p:tgtEl>
                                          <p:spTgt spid="2364">
                                            <p:txEl>
                                              <p:pRg st="3" end="3"/>
                                            </p:txEl>
                                          </p:spTgt>
                                        </p:tgtEl>
                                      </p:cBhvr>
                                    </p:animEffect>
                                  </p:childTnLst>
                                </p:cTn>
                              </p:par>
                            </p:childTnLst>
                          </p:cTn>
                        </p:par>
                        <p:par>
                          <p:cTn id="152" fill="hold">
                            <p:stCondLst>
                              <p:cond delay="8000"/>
                            </p:stCondLst>
                            <p:childTnLst>
                              <p:par>
                                <p:cTn id="153" presetID="10" presetClass="entr" presetSubtype="0" fill="hold" nodeType="afterEffect">
                                  <p:stCondLst>
                                    <p:cond delay="0"/>
                                  </p:stCondLst>
                                  <p:childTnLst>
                                    <p:set>
                                      <p:cBhvr>
                                        <p:cTn id="154" dur="1" fill="hold">
                                          <p:stCondLst>
                                            <p:cond delay="0"/>
                                          </p:stCondLst>
                                        </p:cTn>
                                        <p:tgtEl>
                                          <p:spTgt spid="2364">
                                            <p:txEl>
                                              <p:pRg st="4" end="4"/>
                                            </p:txEl>
                                          </p:spTgt>
                                        </p:tgtEl>
                                        <p:attrNameLst>
                                          <p:attrName>style.visibility</p:attrName>
                                        </p:attrNameLst>
                                      </p:cBhvr>
                                      <p:to>
                                        <p:strVal val="visible"/>
                                      </p:to>
                                    </p:set>
                                    <p:animEffect transition="in" filter="fade">
                                      <p:cBhvr>
                                        <p:cTn id="155" dur="500"/>
                                        <p:tgtEl>
                                          <p:spTgt spid="2364">
                                            <p:txEl>
                                              <p:pRg st="4" end="4"/>
                                            </p:txEl>
                                          </p:spTgt>
                                        </p:tgtEl>
                                      </p:cBhvr>
                                    </p:animEffect>
                                  </p:childTnLst>
                                </p:cTn>
                              </p:par>
                            </p:childTnLst>
                          </p:cTn>
                        </p:par>
                        <p:par>
                          <p:cTn id="156" fill="hold">
                            <p:stCondLst>
                              <p:cond delay="8500"/>
                            </p:stCondLst>
                            <p:childTnLst>
                              <p:par>
                                <p:cTn id="157" presetID="10" presetClass="entr" presetSubtype="0" fill="hold" nodeType="afterEffect">
                                  <p:stCondLst>
                                    <p:cond delay="0"/>
                                  </p:stCondLst>
                                  <p:childTnLst>
                                    <p:set>
                                      <p:cBhvr>
                                        <p:cTn id="158" dur="1" fill="hold">
                                          <p:stCondLst>
                                            <p:cond delay="0"/>
                                          </p:stCondLst>
                                        </p:cTn>
                                        <p:tgtEl>
                                          <p:spTgt spid="2364">
                                            <p:txEl>
                                              <p:pRg st="5" end="5"/>
                                            </p:txEl>
                                          </p:spTgt>
                                        </p:tgtEl>
                                        <p:attrNameLst>
                                          <p:attrName>style.visibility</p:attrName>
                                        </p:attrNameLst>
                                      </p:cBhvr>
                                      <p:to>
                                        <p:strVal val="visible"/>
                                      </p:to>
                                    </p:set>
                                    <p:animEffect transition="in" filter="fade">
                                      <p:cBhvr>
                                        <p:cTn id="159" dur="500"/>
                                        <p:tgtEl>
                                          <p:spTgt spid="2364">
                                            <p:txEl>
                                              <p:pRg st="5" end="5"/>
                                            </p:txEl>
                                          </p:spTgt>
                                        </p:tgtEl>
                                      </p:cBhvr>
                                    </p:animEffect>
                                  </p:childTnLst>
                                </p:cTn>
                              </p:par>
                            </p:childTnLst>
                          </p:cTn>
                        </p:par>
                        <p:par>
                          <p:cTn id="160" fill="hold">
                            <p:stCondLst>
                              <p:cond delay="9000"/>
                            </p:stCondLst>
                            <p:childTnLst>
                              <p:par>
                                <p:cTn id="161" presetID="10" presetClass="entr" presetSubtype="0" fill="hold" nodeType="afterEffect">
                                  <p:stCondLst>
                                    <p:cond delay="0"/>
                                  </p:stCondLst>
                                  <p:childTnLst>
                                    <p:set>
                                      <p:cBhvr>
                                        <p:cTn id="162" dur="1" fill="hold">
                                          <p:stCondLst>
                                            <p:cond delay="0"/>
                                          </p:stCondLst>
                                        </p:cTn>
                                        <p:tgtEl>
                                          <p:spTgt spid="2364">
                                            <p:txEl>
                                              <p:pRg st="6" end="6"/>
                                            </p:txEl>
                                          </p:spTgt>
                                        </p:tgtEl>
                                        <p:attrNameLst>
                                          <p:attrName>style.visibility</p:attrName>
                                        </p:attrNameLst>
                                      </p:cBhvr>
                                      <p:to>
                                        <p:strVal val="visible"/>
                                      </p:to>
                                    </p:set>
                                    <p:animEffect transition="in" filter="fade">
                                      <p:cBhvr>
                                        <p:cTn id="163" dur="500"/>
                                        <p:tgtEl>
                                          <p:spTgt spid="2364">
                                            <p:txEl>
                                              <p:pRg st="6" end="6"/>
                                            </p:txEl>
                                          </p:spTgt>
                                        </p:tgtEl>
                                      </p:cBhvr>
                                    </p:animEffect>
                                  </p:childTnLst>
                                </p:cTn>
                              </p:par>
                            </p:childTnLst>
                          </p:cTn>
                        </p:par>
                        <p:par>
                          <p:cTn id="164" fill="hold">
                            <p:stCondLst>
                              <p:cond delay="9500"/>
                            </p:stCondLst>
                            <p:childTnLst>
                              <p:par>
                                <p:cTn id="165" presetID="10" presetClass="entr" presetSubtype="0" fill="hold" nodeType="afterEffect">
                                  <p:stCondLst>
                                    <p:cond delay="0"/>
                                  </p:stCondLst>
                                  <p:childTnLst>
                                    <p:set>
                                      <p:cBhvr>
                                        <p:cTn id="166" dur="1" fill="hold">
                                          <p:stCondLst>
                                            <p:cond delay="0"/>
                                          </p:stCondLst>
                                        </p:cTn>
                                        <p:tgtEl>
                                          <p:spTgt spid="2364">
                                            <p:txEl>
                                              <p:pRg st="7" end="7"/>
                                            </p:txEl>
                                          </p:spTgt>
                                        </p:tgtEl>
                                        <p:attrNameLst>
                                          <p:attrName>style.visibility</p:attrName>
                                        </p:attrNameLst>
                                      </p:cBhvr>
                                      <p:to>
                                        <p:strVal val="visible"/>
                                      </p:to>
                                    </p:set>
                                    <p:animEffect transition="in" filter="fade">
                                      <p:cBhvr>
                                        <p:cTn id="167" dur="500"/>
                                        <p:tgtEl>
                                          <p:spTgt spid="2364">
                                            <p:txEl>
                                              <p:pRg st="7" end="7"/>
                                            </p:txEl>
                                          </p:spTgt>
                                        </p:tgtEl>
                                      </p:cBhvr>
                                    </p:animEffect>
                                  </p:childTnLst>
                                </p:cTn>
                              </p:par>
                            </p:childTnLst>
                          </p:cTn>
                        </p:par>
                        <p:par>
                          <p:cTn id="168" fill="hold">
                            <p:stCondLst>
                              <p:cond delay="10000"/>
                            </p:stCondLst>
                            <p:childTnLst>
                              <p:par>
                                <p:cTn id="169" presetID="10" presetClass="entr" presetSubtype="0" fill="hold" nodeType="afterEffect">
                                  <p:stCondLst>
                                    <p:cond delay="0"/>
                                  </p:stCondLst>
                                  <p:childTnLst>
                                    <p:set>
                                      <p:cBhvr>
                                        <p:cTn id="170" dur="1" fill="hold">
                                          <p:stCondLst>
                                            <p:cond delay="0"/>
                                          </p:stCondLst>
                                        </p:cTn>
                                        <p:tgtEl>
                                          <p:spTgt spid="2364">
                                            <p:txEl>
                                              <p:pRg st="8" end="8"/>
                                            </p:txEl>
                                          </p:spTgt>
                                        </p:tgtEl>
                                        <p:attrNameLst>
                                          <p:attrName>style.visibility</p:attrName>
                                        </p:attrNameLst>
                                      </p:cBhvr>
                                      <p:to>
                                        <p:strVal val="visible"/>
                                      </p:to>
                                    </p:set>
                                    <p:animEffect transition="in" filter="fade">
                                      <p:cBhvr>
                                        <p:cTn id="171" dur="500"/>
                                        <p:tgtEl>
                                          <p:spTgt spid="2364">
                                            <p:txEl>
                                              <p:pRg st="8" end="8"/>
                                            </p:txEl>
                                          </p:spTgt>
                                        </p:tgtEl>
                                      </p:cBhvr>
                                    </p:animEffect>
                                  </p:childTnLst>
                                </p:cTn>
                              </p:par>
                              <p:par>
                                <p:cTn id="172" presetID="10" presetClass="entr" presetSubtype="0" fill="hold" nodeType="withEffect">
                                  <p:stCondLst>
                                    <p:cond delay="0"/>
                                  </p:stCondLst>
                                  <p:childTnLst>
                                    <p:set>
                                      <p:cBhvr>
                                        <p:cTn id="173" dur="1" fill="hold">
                                          <p:stCondLst>
                                            <p:cond delay="0"/>
                                          </p:stCondLst>
                                        </p:cTn>
                                        <p:tgtEl>
                                          <p:spTgt spid="2362">
                                            <p:txEl>
                                              <p:pRg st="0" end="0"/>
                                            </p:txEl>
                                          </p:spTgt>
                                        </p:tgtEl>
                                        <p:attrNameLst>
                                          <p:attrName>style.visibility</p:attrName>
                                        </p:attrNameLst>
                                      </p:cBhvr>
                                      <p:to>
                                        <p:strVal val="visible"/>
                                      </p:to>
                                    </p:set>
                                    <p:animEffect transition="in" filter="fade">
                                      <p:cBhvr>
                                        <p:cTn id="174" dur="500"/>
                                        <p:tgtEl>
                                          <p:spTgt spid="2362">
                                            <p:txEl>
                                              <p:pRg st="0" end="0"/>
                                            </p:txEl>
                                          </p:spTgt>
                                        </p:tgtEl>
                                      </p:cBhvr>
                                    </p:animEffect>
                                  </p:childTnLst>
                                </p:cTn>
                              </p:par>
                              <p:par>
                                <p:cTn id="175" presetID="10" presetClass="entr" presetSubtype="0" fill="hold" nodeType="withEffect">
                                  <p:stCondLst>
                                    <p:cond delay="0"/>
                                  </p:stCondLst>
                                  <p:childTnLst>
                                    <p:set>
                                      <p:cBhvr>
                                        <p:cTn id="176" dur="1" fill="hold">
                                          <p:stCondLst>
                                            <p:cond delay="0"/>
                                          </p:stCondLst>
                                        </p:cTn>
                                        <p:tgtEl>
                                          <p:spTgt spid="2362">
                                            <p:txEl>
                                              <p:pRg st="1" end="1"/>
                                            </p:txEl>
                                          </p:spTgt>
                                        </p:tgtEl>
                                        <p:attrNameLst>
                                          <p:attrName>style.visibility</p:attrName>
                                        </p:attrNameLst>
                                      </p:cBhvr>
                                      <p:to>
                                        <p:strVal val="visible"/>
                                      </p:to>
                                    </p:set>
                                    <p:animEffect transition="in" filter="fade">
                                      <p:cBhvr>
                                        <p:cTn id="177" dur="500"/>
                                        <p:tgtEl>
                                          <p:spTgt spid="2362">
                                            <p:txEl>
                                              <p:pRg st="1" end="1"/>
                                            </p:txEl>
                                          </p:spTgt>
                                        </p:tgtEl>
                                      </p:cBhvr>
                                    </p:animEffect>
                                  </p:childTnLst>
                                </p:cTn>
                              </p:par>
                              <p:par>
                                <p:cTn id="178" presetID="10" presetClass="entr" presetSubtype="0" fill="hold" nodeType="withEffect">
                                  <p:stCondLst>
                                    <p:cond delay="0"/>
                                  </p:stCondLst>
                                  <p:childTnLst>
                                    <p:set>
                                      <p:cBhvr>
                                        <p:cTn id="179" dur="1" fill="hold">
                                          <p:stCondLst>
                                            <p:cond delay="0"/>
                                          </p:stCondLst>
                                        </p:cTn>
                                        <p:tgtEl>
                                          <p:spTgt spid="2362">
                                            <p:txEl>
                                              <p:pRg st="2" end="2"/>
                                            </p:txEl>
                                          </p:spTgt>
                                        </p:tgtEl>
                                        <p:attrNameLst>
                                          <p:attrName>style.visibility</p:attrName>
                                        </p:attrNameLst>
                                      </p:cBhvr>
                                      <p:to>
                                        <p:strVal val="visible"/>
                                      </p:to>
                                    </p:set>
                                    <p:animEffect transition="in" filter="fade">
                                      <p:cBhvr>
                                        <p:cTn id="180" dur="500"/>
                                        <p:tgtEl>
                                          <p:spTgt spid="2362">
                                            <p:txEl>
                                              <p:pRg st="2" end="2"/>
                                            </p:txEl>
                                          </p:spTgt>
                                        </p:tgtEl>
                                      </p:cBhvr>
                                    </p:animEffect>
                                  </p:childTnLst>
                                </p:cTn>
                              </p:par>
                              <p:par>
                                <p:cTn id="181" presetID="10" presetClass="entr" presetSubtype="0" fill="hold" nodeType="withEffect">
                                  <p:stCondLst>
                                    <p:cond delay="0"/>
                                  </p:stCondLst>
                                  <p:childTnLst>
                                    <p:set>
                                      <p:cBhvr>
                                        <p:cTn id="182" dur="1" fill="hold">
                                          <p:stCondLst>
                                            <p:cond delay="0"/>
                                          </p:stCondLst>
                                        </p:cTn>
                                        <p:tgtEl>
                                          <p:spTgt spid="2362">
                                            <p:txEl>
                                              <p:pRg st="3" end="3"/>
                                            </p:txEl>
                                          </p:spTgt>
                                        </p:tgtEl>
                                        <p:attrNameLst>
                                          <p:attrName>style.visibility</p:attrName>
                                        </p:attrNameLst>
                                      </p:cBhvr>
                                      <p:to>
                                        <p:strVal val="visible"/>
                                      </p:to>
                                    </p:set>
                                    <p:animEffect transition="in" filter="fade">
                                      <p:cBhvr>
                                        <p:cTn id="183" dur="500"/>
                                        <p:tgtEl>
                                          <p:spTgt spid="2362">
                                            <p:txEl>
                                              <p:pRg st="3" end="3"/>
                                            </p:txEl>
                                          </p:spTgt>
                                        </p:tgtEl>
                                      </p:cBhvr>
                                    </p:animEffect>
                                  </p:childTnLst>
                                </p:cTn>
                              </p:par>
                              <p:par>
                                <p:cTn id="184" presetID="10" presetClass="entr" presetSubtype="0" fill="hold" nodeType="withEffect">
                                  <p:stCondLst>
                                    <p:cond delay="0"/>
                                  </p:stCondLst>
                                  <p:childTnLst>
                                    <p:set>
                                      <p:cBhvr>
                                        <p:cTn id="185" dur="1" fill="hold">
                                          <p:stCondLst>
                                            <p:cond delay="0"/>
                                          </p:stCondLst>
                                        </p:cTn>
                                        <p:tgtEl>
                                          <p:spTgt spid="2362">
                                            <p:txEl>
                                              <p:pRg st="4" end="4"/>
                                            </p:txEl>
                                          </p:spTgt>
                                        </p:tgtEl>
                                        <p:attrNameLst>
                                          <p:attrName>style.visibility</p:attrName>
                                        </p:attrNameLst>
                                      </p:cBhvr>
                                      <p:to>
                                        <p:strVal val="visible"/>
                                      </p:to>
                                    </p:set>
                                    <p:animEffect transition="in" filter="fade">
                                      <p:cBhvr>
                                        <p:cTn id="186" dur="500"/>
                                        <p:tgtEl>
                                          <p:spTgt spid="2362">
                                            <p:txEl>
                                              <p:pRg st="4" end="4"/>
                                            </p:txEl>
                                          </p:spTgt>
                                        </p:tgtEl>
                                      </p:cBhvr>
                                    </p:animEffect>
                                  </p:childTnLst>
                                </p:cTn>
                              </p:par>
                              <p:par>
                                <p:cTn id="187" presetID="10" presetClass="entr" presetSubtype="0" fill="hold" nodeType="withEffect">
                                  <p:stCondLst>
                                    <p:cond delay="0"/>
                                  </p:stCondLst>
                                  <p:childTnLst>
                                    <p:set>
                                      <p:cBhvr>
                                        <p:cTn id="188" dur="1" fill="hold">
                                          <p:stCondLst>
                                            <p:cond delay="0"/>
                                          </p:stCondLst>
                                        </p:cTn>
                                        <p:tgtEl>
                                          <p:spTgt spid="2362">
                                            <p:txEl>
                                              <p:pRg st="5" end="5"/>
                                            </p:txEl>
                                          </p:spTgt>
                                        </p:tgtEl>
                                        <p:attrNameLst>
                                          <p:attrName>style.visibility</p:attrName>
                                        </p:attrNameLst>
                                      </p:cBhvr>
                                      <p:to>
                                        <p:strVal val="visible"/>
                                      </p:to>
                                    </p:set>
                                    <p:animEffect transition="in" filter="fade">
                                      <p:cBhvr>
                                        <p:cTn id="189" dur="500"/>
                                        <p:tgtEl>
                                          <p:spTgt spid="2362">
                                            <p:txEl>
                                              <p:pRg st="5" end="5"/>
                                            </p:txEl>
                                          </p:spTgt>
                                        </p:tgtEl>
                                      </p:cBhvr>
                                    </p:animEffect>
                                  </p:childTnLst>
                                </p:cTn>
                              </p:par>
                              <p:par>
                                <p:cTn id="190" presetID="10" presetClass="entr" presetSubtype="0" fill="hold" nodeType="withEffect">
                                  <p:stCondLst>
                                    <p:cond delay="0"/>
                                  </p:stCondLst>
                                  <p:childTnLst>
                                    <p:set>
                                      <p:cBhvr>
                                        <p:cTn id="191" dur="1" fill="hold">
                                          <p:stCondLst>
                                            <p:cond delay="0"/>
                                          </p:stCondLst>
                                        </p:cTn>
                                        <p:tgtEl>
                                          <p:spTgt spid="2362">
                                            <p:txEl>
                                              <p:pRg st="6" end="6"/>
                                            </p:txEl>
                                          </p:spTgt>
                                        </p:tgtEl>
                                        <p:attrNameLst>
                                          <p:attrName>style.visibility</p:attrName>
                                        </p:attrNameLst>
                                      </p:cBhvr>
                                      <p:to>
                                        <p:strVal val="visible"/>
                                      </p:to>
                                    </p:set>
                                    <p:animEffect transition="in" filter="fade">
                                      <p:cBhvr>
                                        <p:cTn id="192" dur="500"/>
                                        <p:tgtEl>
                                          <p:spTgt spid="2362">
                                            <p:txEl>
                                              <p:pRg st="6" end="6"/>
                                            </p:txEl>
                                          </p:spTgt>
                                        </p:tgtEl>
                                      </p:cBhvr>
                                    </p:animEffect>
                                  </p:childTnLst>
                                </p:cTn>
                              </p:par>
                              <p:par>
                                <p:cTn id="193" presetID="10" presetClass="entr" presetSubtype="0" fill="hold" nodeType="withEffect">
                                  <p:stCondLst>
                                    <p:cond delay="0"/>
                                  </p:stCondLst>
                                  <p:childTnLst>
                                    <p:set>
                                      <p:cBhvr>
                                        <p:cTn id="194" dur="1" fill="hold">
                                          <p:stCondLst>
                                            <p:cond delay="0"/>
                                          </p:stCondLst>
                                        </p:cTn>
                                        <p:tgtEl>
                                          <p:spTgt spid="2362">
                                            <p:txEl>
                                              <p:pRg st="7" end="7"/>
                                            </p:txEl>
                                          </p:spTgt>
                                        </p:tgtEl>
                                        <p:attrNameLst>
                                          <p:attrName>style.visibility</p:attrName>
                                        </p:attrNameLst>
                                      </p:cBhvr>
                                      <p:to>
                                        <p:strVal val="visible"/>
                                      </p:to>
                                    </p:set>
                                    <p:animEffect transition="in" filter="fade">
                                      <p:cBhvr>
                                        <p:cTn id="195" dur="500"/>
                                        <p:tgtEl>
                                          <p:spTgt spid="2362">
                                            <p:txEl>
                                              <p:pRg st="7" end="7"/>
                                            </p:txEl>
                                          </p:spTgt>
                                        </p:tgtEl>
                                      </p:cBhvr>
                                    </p:animEffect>
                                  </p:childTnLst>
                                </p:cTn>
                              </p:par>
                              <p:par>
                                <p:cTn id="196" presetID="10" presetClass="entr" presetSubtype="0" fill="hold" nodeType="withEffect">
                                  <p:stCondLst>
                                    <p:cond delay="0"/>
                                  </p:stCondLst>
                                  <p:childTnLst>
                                    <p:set>
                                      <p:cBhvr>
                                        <p:cTn id="197" dur="1" fill="hold">
                                          <p:stCondLst>
                                            <p:cond delay="0"/>
                                          </p:stCondLst>
                                        </p:cTn>
                                        <p:tgtEl>
                                          <p:spTgt spid="2362">
                                            <p:txEl>
                                              <p:pRg st="8" end="8"/>
                                            </p:txEl>
                                          </p:spTgt>
                                        </p:tgtEl>
                                        <p:attrNameLst>
                                          <p:attrName>style.visibility</p:attrName>
                                        </p:attrNameLst>
                                      </p:cBhvr>
                                      <p:to>
                                        <p:strVal val="visible"/>
                                      </p:to>
                                    </p:set>
                                    <p:animEffect transition="in" filter="fade">
                                      <p:cBhvr>
                                        <p:cTn id="198" dur="500"/>
                                        <p:tgtEl>
                                          <p:spTgt spid="2362">
                                            <p:txEl>
                                              <p:pRg st="8" end="8"/>
                                            </p:txEl>
                                          </p:spTgt>
                                        </p:tgtEl>
                                      </p:cBhvr>
                                    </p:animEffect>
                                  </p:childTnLst>
                                </p:cTn>
                              </p:par>
                            </p:childTnLst>
                          </p:cTn>
                        </p:par>
                        <p:par>
                          <p:cTn id="199" fill="hold">
                            <p:stCondLst>
                              <p:cond delay="10500"/>
                            </p:stCondLst>
                            <p:childTnLst>
                              <p:par>
                                <p:cTn id="200" presetID="10" presetClass="entr" presetSubtype="0" fill="hold" nodeType="afterEffect">
                                  <p:stCondLst>
                                    <p:cond delay="0"/>
                                  </p:stCondLst>
                                  <p:childTnLst>
                                    <p:set>
                                      <p:cBhvr>
                                        <p:cTn id="201" dur="1" fill="hold">
                                          <p:stCondLst>
                                            <p:cond delay="0"/>
                                          </p:stCondLst>
                                        </p:cTn>
                                        <p:tgtEl>
                                          <p:spTgt spid="2366"/>
                                        </p:tgtEl>
                                        <p:attrNameLst>
                                          <p:attrName>style.visibility</p:attrName>
                                        </p:attrNameLst>
                                      </p:cBhvr>
                                      <p:to>
                                        <p:strVal val="visible"/>
                                      </p:to>
                                    </p:set>
                                    <p:animEffect transition="in" filter="fade">
                                      <p:cBhvr>
                                        <p:cTn id="202" dur="500"/>
                                        <p:tgtEl>
                                          <p:spTgt spid="2366"/>
                                        </p:tgtEl>
                                      </p:cBhvr>
                                    </p:animEffect>
                                  </p:childTnLst>
                                </p:cTn>
                              </p:par>
                            </p:childTnLst>
                          </p:cTn>
                        </p:par>
                        <p:par>
                          <p:cTn id="203" fill="hold">
                            <p:stCondLst>
                              <p:cond delay="11000"/>
                            </p:stCondLst>
                            <p:childTnLst>
                              <p:par>
                                <p:cTn id="204" presetID="10" presetClass="entr" presetSubtype="0" fill="hold" nodeType="afterEffect">
                                  <p:stCondLst>
                                    <p:cond delay="0"/>
                                  </p:stCondLst>
                                  <p:childTnLst>
                                    <p:set>
                                      <p:cBhvr>
                                        <p:cTn id="205" dur="1" fill="hold">
                                          <p:stCondLst>
                                            <p:cond delay="0"/>
                                          </p:stCondLst>
                                        </p:cTn>
                                        <p:tgtEl>
                                          <p:spTgt spid="2367">
                                            <p:txEl>
                                              <p:pRg st="0" end="0"/>
                                            </p:txEl>
                                          </p:spTgt>
                                        </p:tgtEl>
                                        <p:attrNameLst>
                                          <p:attrName>style.visibility</p:attrName>
                                        </p:attrNameLst>
                                      </p:cBhvr>
                                      <p:to>
                                        <p:strVal val="visible"/>
                                      </p:to>
                                    </p:set>
                                    <p:animEffect transition="in" filter="fade">
                                      <p:cBhvr>
                                        <p:cTn id="206" dur="500"/>
                                        <p:tgtEl>
                                          <p:spTgt spid="2367">
                                            <p:txEl>
                                              <p:pRg st="0" end="0"/>
                                            </p:txEl>
                                          </p:spTgt>
                                        </p:tgtEl>
                                      </p:cBhvr>
                                    </p:animEffect>
                                  </p:childTnLst>
                                </p:cTn>
                              </p:par>
                            </p:childTnLst>
                          </p:cTn>
                        </p:par>
                        <p:par>
                          <p:cTn id="207" fill="hold">
                            <p:stCondLst>
                              <p:cond delay="11500"/>
                            </p:stCondLst>
                            <p:childTnLst>
                              <p:par>
                                <p:cTn id="208" presetID="10" presetClass="entr" presetSubtype="0" fill="hold" nodeType="afterEffect">
                                  <p:stCondLst>
                                    <p:cond delay="0"/>
                                  </p:stCondLst>
                                  <p:childTnLst>
                                    <p:set>
                                      <p:cBhvr>
                                        <p:cTn id="209" dur="1" fill="hold">
                                          <p:stCondLst>
                                            <p:cond delay="0"/>
                                          </p:stCondLst>
                                        </p:cTn>
                                        <p:tgtEl>
                                          <p:spTgt spid="2367">
                                            <p:txEl>
                                              <p:pRg st="1" end="1"/>
                                            </p:txEl>
                                          </p:spTgt>
                                        </p:tgtEl>
                                        <p:attrNameLst>
                                          <p:attrName>style.visibility</p:attrName>
                                        </p:attrNameLst>
                                      </p:cBhvr>
                                      <p:to>
                                        <p:strVal val="visible"/>
                                      </p:to>
                                    </p:set>
                                    <p:animEffect transition="in" filter="fade">
                                      <p:cBhvr>
                                        <p:cTn id="210" dur="500"/>
                                        <p:tgtEl>
                                          <p:spTgt spid="2367">
                                            <p:txEl>
                                              <p:pRg st="1" end="1"/>
                                            </p:txEl>
                                          </p:spTgt>
                                        </p:tgtEl>
                                      </p:cBhvr>
                                    </p:animEffect>
                                  </p:childTnLst>
                                </p:cTn>
                              </p:par>
                            </p:childTnLst>
                          </p:cTn>
                        </p:par>
                        <p:par>
                          <p:cTn id="211" fill="hold">
                            <p:stCondLst>
                              <p:cond delay="12000"/>
                            </p:stCondLst>
                            <p:childTnLst>
                              <p:par>
                                <p:cTn id="212" presetID="10" presetClass="entr" presetSubtype="0" fill="hold" nodeType="afterEffect">
                                  <p:stCondLst>
                                    <p:cond delay="0"/>
                                  </p:stCondLst>
                                  <p:childTnLst>
                                    <p:set>
                                      <p:cBhvr>
                                        <p:cTn id="213" dur="1" fill="hold">
                                          <p:stCondLst>
                                            <p:cond delay="0"/>
                                          </p:stCondLst>
                                        </p:cTn>
                                        <p:tgtEl>
                                          <p:spTgt spid="2367">
                                            <p:txEl>
                                              <p:pRg st="2" end="2"/>
                                            </p:txEl>
                                          </p:spTgt>
                                        </p:tgtEl>
                                        <p:attrNameLst>
                                          <p:attrName>style.visibility</p:attrName>
                                        </p:attrNameLst>
                                      </p:cBhvr>
                                      <p:to>
                                        <p:strVal val="visible"/>
                                      </p:to>
                                    </p:set>
                                    <p:animEffect transition="in" filter="fade">
                                      <p:cBhvr>
                                        <p:cTn id="214" dur="500"/>
                                        <p:tgtEl>
                                          <p:spTgt spid="2367">
                                            <p:txEl>
                                              <p:pRg st="2" end="2"/>
                                            </p:txEl>
                                          </p:spTgt>
                                        </p:tgtEl>
                                      </p:cBhvr>
                                    </p:animEffect>
                                  </p:childTnLst>
                                </p:cTn>
                              </p:par>
                            </p:childTnLst>
                          </p:cTn>
                        </p:par>
                        <p:par>
                          <p:cTn id="215" fill="hold">
                            <p:stCondLst>
                              <p:cond delay="12500"/>
                            </p:stCondLst>
                            <p:childTnLst>
                              <p:par>
                                <p:cTn id="216" presetID="10" presetClass="entr" presetSubtype="0" fill="hold" nodeType="afterEffect">
                                  <p:stCondLst>
                                    <p:cond delay="0"/>
                                  </p:stCondLst>
                                  <p:childTnLst>
                                    <p:set>
                                      <p:cBhvr>
                                        <p:cTn id="217" dur="1" fill="hold">
                                          <p:stCondLst>
                                            <p:cond delay="0"/>
                                          </p:stCondLst>
                                        </p:cTn>
                                        <p:tgtEl>
                                          <p:spTgt spid="2367">
                                            <p:txEl>
                                              <p:pRg st="3" end="3"/>
                                            </p:txEl>
                                          </p:spTgt>
                                        </p:tgtEl>
                                        <p:attrNameLst>
                                          <p:attrName>style.visibility</p:attrName>
                                        </p:attrNameLst>
                                      </p:cBhvr>
                                      <p:to>
                                        <p:strVal val="visible"/>
                                      </p:to>
                                    </p:set>
                                    <p:animEffect transition="in" filter="fade">
                                      <p:cBhvr>
                                        <p:cTn id="218" dur="500"/>
                                        <p:tgtEl>
                                          <p:spTgt spid="2367">
                                            <p:txEl>
                                              <p:pRg st="3" end="3"/>
                                            </p:txEl>
                                          </p:spTgt>
                                        </p:tgtEl>
                                      </p:cBhvr>
                                    </p:animEffect>
                                  </p:childTnLst>
                                </p:cTn>
                              </p:par>
                            </p:childTnLst>
                          </p:cTn>
                        </p:par>
                        <p:par>
                          <p:cTn id="219" fill="hold">
                            <p:stCondLst>
                              <p:cond delay="13000"/>
                            </p:stCondLst>
                            <p:childTnLst>
                              <p:par>
                                <p:cTn id="220" presetID="10" presetClass="entr" presetSubtype="0" fill="hold" nodeType="afterEffect">
                                  <p:stCondLst>
                                    <p:cond delay="0"/>
                                  </p:stCondLst>
                                  <p:childTnLst>
                                    <p:set>
                                      <p:cBhvr>
                                        <p:cTn id="221" dur="1" fill="hold">
                                          <p:stCondLst>
                                            <p:cond delay="0"/>
                                          </p:stCondLst>
                                        </p:cTn>
                                        <p:tgtEl>
                                          <p:spTgt spid="2367">
                                            <p:txEl>
                                              <p:pRg st="4" end="4"/>
                                            </p:txEl>
                                          </p:spTgt>
                                        </p:tgtEl>
                                        <p:attrNameLst>
                                          <p:attrName>style.visibility</p:attrName>
                                        </p:attrNameLst>
                                      </p:cBhvr>
                                      <p:to>
                                        <p:strVal val="visible"/>
                                      </p:to>
                                    </p:set>
                                    <p:animEffect transition="in" filter="fade">
                                      <p:cBhvr>
                                        <p:cTn id="222" dur="500"/>
                                        <p:tgtEl>
                                          <p:spTgt spid="2367">
                                            <p:txEl>
                                              <p:pRg st="4" end="4"/>
                                            </p:txEl>
                                          </p:spTgt>
                                        </p:tgtEl>
                                      </p:cBhvr>
                                    </p:animEffect>
                                  </p:childTnLst>
                                </p:cTn>
                              </p:par>
                            </p:childTnLst>
                          </p:cTn>
                        </p:par>
                        <p:par>
                          <p:cTn id="223" fill="hold">
                            <p:stCondLst>
                              <p:cond delay="13500"/>
                            </p:stCondLst>
                            <p:childTnLst>
                              <p:par>
                                <p:cTn id="224" presetID="10" presetClass="entr" presetSubtype="0" fill="hold" nodeType="afterEffect">
                                  <p:stCondLst>
                                    <p:cond delay="0"/>
                                  </p:stCondLst>
                                  <p:childTnLst>
                                    <p:set>
                                      <p:cBhvr>
                                        <p:cTn id="225" dur="1" fill="hold">
                                          <p:stCondLst>
                                            <p:cond delay="0"/>
                                          </p:stCondLst>
                                        </p:cTn>
                                        <p:tgtEl>
                                          <p:spTgt spid="2367">
                                            <p:txEl>
                                              <p:pRg st="5" end="5"/>
                                            </p:txEl>
                                          </p:spTgt>
                                        </p:tgtEl>
                                        <p:attrNameLst>
                                          <p:attrName>style.visibility</p:attrName>
                                        </p:attrNameLst>
                                      </p:cBhvr>
                                      <p:to>
                                        <p:strVal val="visible"/>
                                      </p:to>
                                    </p:set>
                                    <p:animEffect transition="in" filter="fade">
                                      <p:cBhvr>
                                        <p:cTn id="226" dur="500"/>
                                        <p:tgtEl>
                                          <p:spTgt spid="2367">
                                            <p:txEl>
                                              <p:pRg st="5" end="5"/>
                                            </p:txEl>
                                          </p:spTgt>
                                        </p:tgtEl>
                                      </p:cBhvr>
                                    </p:animEffect>
                                  </p:childTnLst>
                                </p:cTn>
                              </p:par>
                            </p:childTnLst>
                          </p:cTn>
                        </p:par>
                        <p:par>
                          <p:cTn id="227" fill="hold">
                            <p:stCondLst>
                              <p:cond delay="14000"/>
                            </p:stCondLst>
                            <p:childTnLst>
                              <p:par>
                                <p:cTn id="228" presetID="10" presetClass="entr" presetSubtype="0" fill="hold" nodeType="afterEffect">
                                  <p:stCondLst>
                                    <p:cond delay="0"/>
                                  </p:stCondLst>
                                  <p:childTnLst>
                                    <p:set>
                                      <p:cBhvr>
                                        <p:cTn id="229" dur="1" fill="hold">
                                          <p:stCondLst>
                                            <p:cond delay="0"/>
                                          </p:stCondLst>
                                        </p:cTn>
                                        <p:tgtEl>
                                          <p:spTgt spid="2367">
                                            <p:txEl>
                                              <p:pRg st="6" end="6"/>
                                            </p:txEl>
                                          </p:spTgt>
                                        </p:tgtEl>
                                        <p:attrNameLst>
                                          <p:attrName>style.visibility</p:attrName>
                                        </p:attrNameLst>
                                      </p:cBhvr>
                                      <p:to>
                                        <p:strVal val="visible"/>
                                      </p:to>
                                    </p:set>
                                    <p:animEffect transition="in" filter="fade">
                                      <p:cBhvr>
                                        <p:cTn id="230" dur="500"/>
                                        <p:tgtEl>
                                          <p:spTgt spid="2367">
                                            <p:txEl>
                                              <p:pRg st="6" end="6"/>
                                            </p:txEl>
                                          </p:spTgt>
                                        </p:tgtEl>
                                      </p:cBhvr>
                                    </p:animEffect>
                                  </p:childTnLst>
                                </p:cTn>
                              </p:par>
                            </p:childTnLst>
                          </p:cTn>
                        </p:par>
                        <p:par>
                          <p:cTn id="231" fill="hold">
                            <p:stCondLst>
                              <p:cond delay="14500"/>
                            </p:stCondLst>
                            <p:childTnLst>
                              <p:par>
                                <p:cTn id="232" presetID="10" presetClass="entr" presetSubtype="0" fill="hold" nodeType="afterEffect">
                                  <p:stCondLst>
                                    <p:cond delay="0"/>
                                  </p:stCondLst>
                                  <p:childTnLst>
                                    <p:set>
                                      <p:cBhvr>
                                        <p:cTn id="233" dur="1" fill="hold">
                                          <p:stCondLst>
                                            <p:cond delay="0"/>
                                          </p:stCondLst>
                                        </p:cTn>
                                        <p:tgtEl>
                                          <p:spTgt spid="2367">
                                            <p:txEl>
                                              <p:pRg st="7" end="7"/>
                                            </p:txEl>
                                          </p:spTgt>
                                        </p:tgtEl>
                                        <p:attrNameLst>
                                          <p:attrName>style.visibility</p:attrName>
                                        </p:attrNameLst>
                                      </p:cBhvr>
                                      <p:to>
                                        <p:strVal val="visible"/>
                                      </p:to>
                                    </p:set>
                                    <p:animEffect transition="in" filter="fade">
                                      <p:cBhvr>
                                        <p:cTn id="234" dur="500"/>
                                        <p:tgtEl>
                                          <p:spTgt spid="2367">
                                            <p:txEl>
                                              <p:pRg st="7" end="7"/>
                                            </p:txEl>
                                          </p:spTgt>
                                        </p:tgtEl>
                                      </p:cBhvr>
                                    </p:animEffect>
                                  </p:childTnLst>
                                </p:cTn>
                              </p:par>
                            </p:childTnLst>
                          </p:cTn>
                        </p:par>
                        <p:par>
                          <p:cTn id="235" fill="hold">
                            <p:stCondLst>
                              <p:cond delay="15000"/>
                            </p:stCondLst>
                            <p:childTnLst>
                              <p:par>
                                <p:cTn id="236" presetID="10" presetClass="entr" presetSubtype="0" fill="hold" nodeType="afterEffect">
                                  <p:stCondLst>
                                    <p:cond delay="0"/>
                                  </p:stCondLst>
                                  <p:childTnLst>
                                    <p:set>
                                      <p:cBhvr>
                                        <p:cTn id="237" dur="1" fill="hold">
                                          <p:stCondLst>
                                            <p:cond delay="0"/>
                                          </p:stCondLst>
                                        </p:cTn>
                                        <p:tgtEl>
                                          <p:spTgt spid="2367">
                                            <p:txEl>
                                              <p:pRg st="8" end="8"/>
                                            </p:txEl>
                                          </p:spTgt>
                                        </p:tgtEl>
                                        <p:attrNameLst>
                                          <p:attrName>style.visibility</p:attrName>
                                        </p:attrNameLst>
                                      </p:cBhvr>
                                      <p:to>
                                        <p:strVal val="visible"/>
                                      </p:to>
                                    </p:set>
                                    <p:animEffect transition="in" filter="fade">
                                      <p:cBhvr>
                                        <p:cTn id="238" dur="500"/>
                                        <p:tgtEl>
                                          <p:spTgt spid="2367">
                                            <p:txEl>
                                              <p:pRg st="8" end="8"/>
                                            </p:txEl>
                                          </p:spTgt>
                                        </p:tgtEl>
                                      </p:cBhvr>
                                    </p:animEffect>
                                  </p:childTnLst>
                                </p:cTn>
                              </p:par>
                              <p:par>
                                <p:cTn id="239" presetID="10" presetClass="entr" presetSubtype="0" fill="hold" nodeType="withEffect">
                                  <p:stCondLst>
                                    <p:cond delay="0"/>
                                  </p:stCondLst>
                                  <p:childTnLst>
                                    <p:set>
                                      <p:cBhvr>
                                        <p:cTn id="240" dur="1" fill="hold">
                                          <p:stCondLst>
                                            <p:cond delay="0"/>
                                          </p:stCondLst>
                                        </p:cTn>
                                        <p:tgtEl>
                                          <p:spTgt spid="2365">
                                            <p:txEl>
                                              <p:pRg st="0" end="0"/>
                                            </p:txEl>
                                          </p:spTgt>
                                        </p:tgtEl>
                                        <p:attrNameLst>
                                          <p:attrName>style.visibility</p:attrName>
                                        </p:attrNameLst>
                                      </p:cBhvr>
                                      <p:to>
                                        <p:strVal val="visible"/>
                                      </p:to>
                                    </p:set>
                                    <p:animEffect transition="in" filter="fade">
                                      <p:cBhvr>
                                        <p:cTn id="241" dur="500"/>
                                        <p:tgtEl>
                                          <p:spTgt spid="2365">
                                            <p:txEl>
                                              <p:pRg st="0" end="0"/>
                                            </p:txEl>
                                          </p:spTgt>
                                        </p:tgtEl>
                                      </p:cBhvr>
                                    </p:animEffect>
                                  </p:childTnLst>
                                </p:cTn>
                              </p:par>
                              <p:par>
                                <p:cTn id="242" presetID="10" presetClass="entr" presetSubtype="0" fill="hold" nodeType="withEffect">
                                  <p:stCondLst>
                                    <p:cond delay="0"/>
                                  </p:stCondLst>
                                  <p:childTnLst>
                                    <p:set>
                                      <p:cBhvr>
                                        <p:cTn id="243" dur="1" fill="hold">
                                          <p:stCondLst>
                                            <p:cond delay="0"/>
                                          </p:stCondLst>
                                        </p:cTn>
                                        <p:tgtEl>
                                          <p:spTgt spid="2365">
                                            <p:txEl>
                                              <p:pRg st="1" end="1"/>
                                            </p:txEl>
                                          </p:spTgt>
                                        </p:tgtEl>
                                        <p:attrNameLst>
                                          <p:attrName>style.visibility</p:attrName>
                                        </p:attrNameLst>
                                      </p:cBhvr>
                                      <p:to>
                                        <p:strVal val="visible"/>
                                      </p:to>
                                    </p:set>
                                    <p:animEffect transition="in" filter="fade">
                                      <p:cBhvr>
                                        <p:cTn id="244" dur="500"/>
                                        <p:tgtEl>
                                          <p:spTgt spid="236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2365">
                                            <p:txEl>
                                              <p:pRg st="2" end="2"/>
                                            </p:txEl>
                                          </p:spTgt>
                                        </p:tgtEl>
                                        <p:attrNameLst>
                                          <p:attrName>style.visibility</p:attrName>
                                        </p:attrNameLst>
                                      </p:cBhvr>
                                      <p:to>
                                        <p:strVal val="visible"/>
                                      </p:to>
                                    </p:set>
                                    <p:animEffect transition="in" filter="fade">
                                      <p:cBhvr>
                                        <p:cTn id="247" dur="500"/>
                                        <p:tgtEl>
                                          <p:spTgt spid="2365">
                                            <p:txEl>
                                              <p:pRg st="2" end="2"/>
                                            </p:txEl>
                                          </p:spTgt>
                                        </p:tgtEl>
                                      </p:cBhvr>
                                    </p:animEffect>
                                  </p:childTnLst>
                                </p:cTn>
                              </p:par>
                              <p:par>
                                <p:cTn id="248" presetID="10" presetClass="entr" presetSubtype="0" fill="hold" nodeType="withEffect">
                                  <p:stCondLst>
                                    <p:cond delay="0"/>
                                  </p:stCondLst>
                                  <p:childTnLst>
                                    <p:set>
                                      <p:cBhvr>
                                        <p:cTn id="249" dur="1" fill="hold">
                                          <p:stCondLst>
                                            <p:cond delay="0"/>
                                          </p:stCondLst>
                                        </p:cTn>
                                        <p:tgtEl>
                                          <p:spTgt spid="2365">
                                            <p:txEl>
                                              <p:pRg st="3" end="3"/>
                                            </p:txEl>
                                          </p:spTgt>
                                        </p:tgtEl>
                                        <p:attrNameLst>
                                          <p:attrName>style.visibility</p:attrName>
                                        </p:attrNameLst>
                                      </p:cBhvr>
                                      <p:to>
                                        <p:strVal val="visible"/>
                                      </p:to>
                                    </p:set>
                                    <p:animEffect transition="in" filter="fade">
                                      <p:cBhvr>
                                        <p:cTn id="250" dur="500"/>
                                        <p:tgtEl>
                                          <p:spTgt spid="2365">
                                            <p:txEl>
                                              <p:pRg st="3" end="3"/>
                                            </p:txEl>
                                          </p:spTgt>
                                        </p:tgtEl>
                                      </p:cBhvr>
                                    </p:animEffect>
                                  </p:childTnLst>
                                </p:cTn>
                              </p:par>
                              <p:par>
                                <p:cTn id="251" presetID="10" presetClass="entr" presetSubtype="0" fill="hold" nodeType="withEffect">
                                  <p:stCondLst>
                                    <p:cond delay="0"/>
                                  </p:stCondLst>
                                  <p:childTnLst>
                                    <p:set>
                                      <p:cBhvr>
                                        <p:cTn id="252" dur="1" fill="hold">
                                          <p:stCondLst>
                                            <p:cond delay="0"/>
                                          </p:stCondLst>
                                        </p:cTn>
                                        <p:tgtEl>
                                          <p:spTgt spid="2365">
                                            <p:txEl>
                                              <p:pRg st="4" end="4"/>
                                            </p:txEl>
                                          </p:spTgt>
                                        </p:tgtEl>
                                        <p:attrNameLst>
                                          <p:attrName>style.visibility</p:attrName>
                                        </p:attrNameLst>
                                      </p:cBhvr>
                                      <p:to>
                                        <p:strVal val="visible"/>
                                      </p:to>
                                    </p:set>
                                    <p:animEffect transition="in" filter="fade">
                                      <p:cBhvr>
                                        <p:cTn id="253" dur="500"/>
                                        <p:tgtEl>
                                          <p:spTgt spid="2365">
                                            <p:txEl>
                                              <p:pRg st="4" end="4"/>
                                            </p:txEl>
                                          </p:spTgt>
                                        </p:tgtEl>
                                      </p:cBhvr>
                                    </p:animEffect>
                                  </p:childTnLst>
                                </p:cTn>
                              </p:par>
                              <p:par>
                                <p:cTn id="254" presetID="10" presetClass="entr" presetSubtype="0" fill="hold" nodeType="withEffect">
                                  <p:stCondLst>
                                    <p:cond delay="0"/>
                                  </p:stCondLst>
                                  <p:childTnLst>
                                    <p:set>
                                      <p:cBhvr>
                                        <p:cTn id="255" dur="1" fill="hold">
                                          <p:stCondLst>
                                            <p:cond delay="0"/>
                                          </p:stCondLst>
                                        </p:cTn>
                                        <p:tgtEl>
                                          <p:spTgt spid="2365">
                                            <p:txEl>
                                              <p:pRg st="5" end="5"/>
                                            </p:txEl>
                                          </p:spTgt>
                                        </p:tgtEl>
                                        <p:attrNameLst>
                                          <p:attrName>style.visibility</p:attrName>
                                        </p:attrNameLst>
                                      </p:cBhvr>
                                      <p:to>
                                        <p:strVal val="visible"/>
                                      </p:to>
                                    </p:set>
                                    <p:animEffect transition="in" filter="fade">
                                      <p:cBhvr>
                                        <p:cTn id="256" dur="500"/>
                                        <p:tgtEl>
                                          <p:spTgt spid="2365">
                                            <p:txEl>
                                              <p:pRg st="5" end="5"/>
                                            </p:txEl>
                                          </p:spTgt>
                                        </p:tgtEl>
                                      </p:cBhvr>
                                    </p:animEffect>
                                  </p:childTnLst>
                                </p:cTn>
                              </p:par>
                              <p:par>
                                <p:cTn id="257" presetID="10" presetClass="entr" presetSubtype="0" fill="hold" nodeType="withEffect">
                                  <p:stCondLst>
                                    <p:cond delay="0"/>
                                  </p:stCondLst>
                                  <p:childTnLst>
                                    <p:set>
                                      <p:cBhvr>
                                        <p:cTn id="258" dur="1" fill="hold">
                                          <p:stCondLst>
                                            <p:cond delay="0"/>
                                          </p:stCondLst>
                                        </p:cTn>
                                        <p:tgtEl>
                                          <p:spTgt spid="2365">
                                            <p:txEl>
                                              <p:pRg st="6" end="6"/>
                                            </p:txEl>
                                          </p:spTgt>
                                        </p:tgtEl>
                                        <p:attrNameLst>
                                          <p:attrName>style.visibility</p:attrName>
                                        </p:attrNameLst>
                                      </p:cBhvr>
                                      <p:to>
                                        <p:strVal val="visible"/>
                                      </p:to>
                                    </p:set>
                                    <p:animEffect transition="in" filter="fade">
                                      <p:cBhvr>
                                        <p:cTn id="259" dur="500"/>
                                        <p:tgtEl>
                                          <p:spTgt spid="2365">
                                            <p:txEl>
                                              <p:pRg st="6" end="6"/>
                                            </p:txEl>
                                          </p:spTgt>
                                        </p:tgtEl>
                                      </p:cBhvr>
                                    </p:animEffect>
                                  </p:childTnLst>
                                </p:cTn>
                              </p:par>
                              <p:par>
                                <p:cTn id="260" presetID="10" presetClass="entr" presetSubtype="0" fill="hold" nodeType="withEffect">
                                  <p:stCondLst>
                                    <p:cond delay="0"/>
                                  </p:stCondLst>
                                  <p:childTnLst>
                                    <p:set>
                                      <p:cBhvr>
                                        <p:cTn id="261" dur="1" fill="hold">
                                          <p:stCondLst>
                                            <p:cond delay="0"/>
                                          </p:stCondLst>
                                        </p:cTn>
                                        <p:tgtEl>
                                          <p:spTgt spid="2365">
                                            <p:txEl>
                                              <p:pRg st="7" end="7"/>
                                            </p:txEl>
                                          </p:spTgt>
                                        </p:tgtEl>
                                        <p:attrNameLst>
                                          <p:attrName>style.visibility</p:attrName>
                                        </p:attrNameLst>
                                      </p:cBhvr>
                                      <p:to>
                                        <p:strVal val="visible"/>
                                      </p:to>
                                    </p:set>
                                    <p:animEffect transition="in" filter="fade">
                                      <p:cBhvr>
                                        <p:cTn id="262" dur="500"/>
                                        <p:tgtEl>
                                          <p:spTgt spid="2365">
                                            <p:txEl>
                                              <p:pRg st="7" end="7"/>
                                            </p:txEl>
                                          </p:spTgt>
                                        </p:tgtEl>
                                      </p:cBhvr>
                                    </p:animEffect>
                                  </p:childTnLst>
                                </p:cTn>
                              </p:par>
                              <p:par>
                                <p:cTn id="263" presetID="10" presetClass="entr" presetSubtype="0" fill="hold" nodeType="withEffect">
                                  <p:stCondLst>
                                    <p:cond delay="0"/>
                                  </p:stCondLst>
                                  <p:childTnLst>
                                    <p:set>
                                      <p:cBhvr>
                                        <p:cTn id="264" dur="1" fill="hold">
                                          <p:stCondLst>
                                            <p:cond delay="0"/>
                                          </p:stCondLst>
                                        </p:cTn>
                                        <p:tgtEl>
                                          <p:spTgt spid="2365">
                                            <p:txEl>
                                              <p:pRg st="8" end="8"/>
                                            </p:txEl>
                                          </p:spTgt>
                                        </p:tgtEl>
                                        <p:attrNameLst>
                                          <p:attrName>style.visibility</p:attrName>
                                        </p:attrNameLst>
                                      </p:cBhvr>
                                      <p:to>
                                        <p:strVal val="visible"/>
                                      </p:to>
                                    </p:set>
                                    <p:animEffect transition="in" filter="fade">
                                      <p:cBhvr>
                                        <p:cTn id="265" dur="500"/>
                                        <p:tgtEl>
                                          <p:spTgt spid="2365">
                                            <p:txEl>
                                              <p:pRg st="8" end="8"/>
                                            </p:txEl>
                                          </p:spTgt>
                                        </p:tgtEl>
                                      </p:cBhvr>
                                    </p:animEffect>
                                  </p:childTnLst>
                                </p:cTn>
                              </p:par>
                            </p:childTnLst>
                          </p:cTn>
                        </p:par>
                        <p:par>
                          <p:cTn id="266" fill="hold">
                            <p:stCondLst>
                              <p:cond delay="15500"/>
                            </p:stCondLst>
                            <p:childTnLst>
                              <p:par>
                                <p:cTn id="267" presetID="10" presetClass="entr" presetSubtype="0" fill="hold" nodeType="afterEffect">
                                  <p:stCondLst>
                                    <p:cond delay="0"/>
                                  </p:stCondLst>
                                  <p:childTnLst>
                                    <p:set>
                                      <p:cBhvr>
                                        <p:cTn id="268" dur="1" fill="hold">
                                          <p:stCondLst>
                                            <p:cond delay="0"/>
                                          </p:stCondLst>
                                        </p:cTn>
                                        <p:tgtEl>
                                          <p:spTgt spid="2369"/>
                                        </p:tgtEl>
                                        <p:attrNameLst>
                                          <p:attrName>style.visibility</p:attrName>
                                        </p:attrNameLst>
                                      </p:cBhvr>
                                      <p:to>
                                        <p:strVal val="visible"/>
                                      </p:to>
                                    </p:set>
                                    <p:animEffect transition="in" filter="fade">
                                      <p:cBhvr>
                                        <p:cTn id="269" dur="500"/>
                                        <p:tgtEl>
                                          <p:spTgt spid="2369"/>
                                        </p:tgtEl>
                                      </p:cBhvr>
                                    </p:animEffect>
                                  </p:childTnLst>
                                </p:cTn>
                              </p:par>
                            </p:childTnLst>
                          </p:cTn>
                        </p:par>
                        <p:par>
                          <p:cTn id="270" fill="hold">
                            <p:stCondLst>
                              <p:cond delay="16000"/>
                            </p:stCondLst>
                            <p:childTnLst>
                              <p:par>
                                <p:cTn id="271" presetID="10" presetClass="entr" presetSubtype="0" fill="hold" nodeType="afterEffect">
                                  <p:stCondLst>
                                    <p:cond delay="0"/>
                                  </p:stCondLst>
                                  <p:childTnLst>
                                    <p:set>
                                      <p:cBhvr>
                                        <p:cTn id="272" dur="1" fill="hold">
                                          <p:stCondLst>
                                            <p:cond delay="0"/>
                                          </p:stCondLst>
                                        </p:cTn>
                                        <p:tgtEl>
                                          <p:spTgt spid="2370">
                                            <p:txEl>
                                              <p:pRg st="0" end="0"/>
                                            </p:txEl>
                                          </p:spTgt>
                                        </p:tgtEl>
                                        <p:attrNameLst>
                                          <p:attrName>style.visibility</p:attrName>
                                        </p:attrNameLst>
                                      </p:cBhvr>
                                      <p:to>
                                        <p:strVal val="visible"/>
                                      </p:to>
                                    </p:set>
                                    <p:animEffect transition="in" filter="fade">
                                      <p:cBhvr>
                                        <p:cTn id="273" dur="500"/>
                                        <p:tgtEl>
                                          <p:spTgt spid="2370">
                                            <p:txEl>
                                              <p:pRg st="0" end="0"/>
                                            </p:txEl>
                                          </p:spTgt>
                                        </p:tgtEl>
                                      </p:cBhvr>
                                    </p:animEffect>
                                  </p:childTnLst>
                                </p:cTn>
                              </p:par>
                            </p:childTnLst>
                          </p:cTn>
                        </p:par>
                        <p:par>
                          <p:cTn id="274" fill="hold">
                            <p:stCondLst>
                              <p:cond delay="16500"/>
                            </p:stCondLst>
                            <p:childTnLst>
                              <p:par>
                                <p:cTn id="275" presetID="10" presetClass="entr" presetSubtype="0" fill="hold" nodeType="afterEffect">
                                  <p:stCondLst>
                                    <p:cond delay="0"/>
                                  </p:stCondLst>
                                  <p:childTnLst>
                                    <p:set>
                                      <p:cBhvr>
                                        <p:cTn id="276" dur="1" fill="hold">
                                          <p:stCondLst>
                                            <p:cond delay="0"/>
                                          </p:stCondLst>
                                        </p:cTn>
                                        <p:tgtEl>
                                          <p:spTgt spid="2370">
                                            <p:txEl>
                                              <p:pRg st="1" end="1"/>
                                            </p:txEl>
                                          </p:spTgt>
                                        </p:tgtEl>
                                        <p:attrNameLst>
                                          <p:attrName>style.visibility</p:attrName>
                                        </p:attrNameLst>
                                      </p:cBhvr>
                                      <p:to>
                                        <p:strVal val="visible"/>
                                      </p:to>
                                    </p:set>
                                    <p:animEffect transition="in" filter="fade">
                                      <p:cBhvr>
                                        <p:cTn id="277" dur="500"/>
                                        <p:tgtEl>
                                          <p:spTgt spid="2370">
                                            <p:txEl>
                                              <p:pRg st="1" end="1"/>
                                            </p:txEl>
                                          </p:spTgt>
                                        </p:tgtEl>
                                      </p:cBhvr>
                                    </p:animEffect>
                                  </p:childTnLst>
                                </p:cTn>
                              </p:par>
                            </p:childTnLst>
                          </p:cTn>
                        </p:par>
                        <p:par>
                          <p:cTn id="278" fill="hold">
                            <p:stCondLst>
                              <p:cond delay="17000"/>
                            </p:stCondLst>
                            <p:childTnLst>
                              <p:par>
                                <p:cTn id="279" presetID="10" presetClass="entr" presetSubtype="0" fill="hold" nodeType="afterEffect">
                                  <p:stCondLst>
                                    <p:cond delay="0"/>
                                  </p:stCondLst>
                                  <p:childTnLst>
                                    <p:set>
                                      <p:cBhvr>
                                        <p:cTn id="280" dur="1" fill="hold">
                                          <p:stCondLst>
                                            <p:cond delay="0"/>
                                          </p:stCondLst>
                                        </p:cTn>
                                        <p:tgtEl>
                                          <p:spTgt spid="2370">
                                            <p:txEl>
                                              <p:pRg st="2" end="2"/>
                                            </p:txEl>
                                          </p:spTgt>
                                        </p:tgtEl>
                                        <p:attrNameLst>
                                          <p:attrName>style.visibility</p:attrName>
                                        </p:attrNameLst>
                                      </p:cBhvr>
                                      <p:to>
                                        <p:strVal val="visible"/>
                                      </p:to>
                                    </p:set>
                                    <p:animEffect transition="in" filter="fade">
                                      <p:cBhvr>
                                        <p:cTn id="281" dur="500"/>
                                        <p:tgtEl>
                                          <p:spTgt spid="2370">
                                            <p:txEl>
                                              <p:pRg st="2" end="2"/>
                                            </p:txEl>
                                          </p:spTgt>
                                        </p:tgtEl>
                                      </p:cBhvr>
                                    </p:animEffect>
                                  </p:childTnLst>
                                </p:cTn>
                              </p:par>
                            </p:childTnLst>
                          </p:cTn>
                        </p:par>
                        <p:par>
                          <p:cTn id="282" fill="hold">
                            <p:stCondLst>
                              <p:cond delay="17500"/>
                            </p:stCondLst>
                            <p:childTnLst>
                              <p:par>
                                <p:cTn id="283" presetID="10" presetClass="entr" presetSubtype="0" fill="hold" nodeType="afterEffect">
                                  <p:stCondLst>
                                    <p:cond delay="0"/>
                                  </p:stCondLst>
                                  <p:childTnLst>
                                    <p:set>
                                      <p:cBhvr>
                                        <p:cTn id="284" dur="1" fill="hold">
                                          <p:stCondLst>
                                            <p:cond delay="0"/>
                                          </p:stCondLst>
                                        </p:cTn>
                                        <p:tgtEl>
                                          <p:spTgt spid="2370">
                                            <p:txEl>
                                              <p:pRg st="3" end="3"/>
                                            </p:txEl>
                                          </p:spTgt>
                                        </p:tgtEl>
                                        <p:attrNameLst>
                                          <p:attrName>style.visibility</p:attrName>
                                        </p:attrNameLst>
                                      </p:cBhvr>
                                      <p:to>
                                        <p:strVal val="visible"/>
                                      </p:to>
                                    </p:set>
                                    <p:animEffect transition="in" filter="fade">
                                      <p:cBhvr>
                                        <p:cTn id="285" dur="500"/>
                                        <p:tgtEl>
                                          <p:spTgt spid="2370">
                                            <p:txEl>
                                              <p:pRg st="3" end="3"/>
                                            </p:txEl>
                                          </p:spTgt>
                                        </p:tgtEl>
                                      </p:cBhvr>
                                    </p:animEffect>
                                  </p:childTnLst>
                                </p:cTn>
                              </p:par>
                            </p:childTnLst>
                          </p:cTn>
                        </p:par>
                        <p:par>
                          <p:cTn id="286" fill="hold">
                            <p:stCondLst>
                              <p:cond delay="18000"/>
                            </p:stCondLst>
                            <p:childTnLst>
                              <p:par>
                                <p:cTn id="287" presetID="10" presetClass="entr" presetSubtype="0" fill="hold" nodeType="afterEffect">
                                  <p:stCondLst>
                                    <p:cond delay="0"/>
                                  </p:stCondLst>
                                  <p:childTnLst>
                                    <p:set>
                                      <p:cBhvr>
                                        <p:cTn id="288" dur="1" fill="hold">
                                          <p:stCondLst>
                                            <p:cond delay="0"/>
                                          </p:stCondLst>
                                        </p:cTn>
                                        <p:tgtEl>
                                          <p:spTgt spid="2370">
                                            <p:txEl>
                                              <p:pRg st="4" end="4"/>
                                            </p:txEl>
                                          </p:spTgt>
                                        </p:tgtEl>
                                        <p:attrNameLst>
                                          <p:attrName>style.visibility</p:attrName>
                                        </p:attrNameLst>
                                      </p:cBhvr>
                                      <p:to>
                                        <p:strVal val="visible"/>
                                      </p:to>
                                    </p:set>
                                    <p:animEffect transition="in" filter="fade">
                                      <p:cBhvr>
                                        <p:cTn id="289" dur="500"/>
                                        <p:tgtEl>
                                          <p:spTgt spid="2370">
                                            <p:txEl>
                                              <p:pRg st="4" end="4"/>
                                            </p:txEl>
                                          </p:spTgt>
                                        </p:tgtEl>
                                      </p:cBhvr>
                                    </p:animEffect>
                                  </p:childTnLst>
                                </p:cTn>
                              </p:par>
                            </p:childTnLst>
                          </p:cTn>
                        </p:par>
                        <p:par>
                          <p:cTn id="290" fill="hold">
                            <p:stCondLst>
                              <p:cond delay="18500"/>
                            </p:stCondLst>
                            <p:childTnLst>
                              <p:par>
                                <p:cTn id="291" presetID="10" presetClass="entr" presetSubtype="0" fill="hold" nodeType="afterEffect">
                                  <p:stCondLst>
                                    <p:cond delay="0"/>
                                  </p:stCondLst>
                                  <p:childTnLst>
                                    <p:set>
                                      <p:cBhvr>
                                        <p:cTn id="292" dur="1" fill="hold">
                                          <p:stCondLst>
                                            <p:cond delay="0"/>
                                          </p:stCondLst>
                                        </p:cTn>
                                        <p:tgtEl>
                                          <p:spTgt spid="2370">
                                            <p:txEl>
                                              <p:pRg st="5" end="5"/>
                                            </p:txEl>
                                          </p:spTgt>
                                        </p:tgtEl>
                                        <p:attrNameLst>
                                          <p:attrName>style.visibility</p:attrName>
                                        </p:attrNameLst>
                                      </p:cBhvr>
                                      <p:to>
                                        <p:strVal val="visible"/>
                                      </p:to>
                                    </p:set>
                                    <p:animEffect transition="in" filter="fade">
                                      <p:cBhvr>
                                        <p:cTn id="293" dur="500"/>
                                        <p:tgtEl>
                                          <p:spTgt spid="2370">
                                            <p:txEl>
                                              <p:pRg st="5" end="5"/>
                                            </p:txEl>
                                          </p:spTgt>
                                        </p:tgtEl>
                                      </p:cBhvr>
                                    </p:animEffect>
                                  </p:childTnLst>
                                </p:cTn>
                              </p:par>
                            </p:childTnLst>
                          </p:cTn>
                        </p:par>
                        <p:par>
                          <p:cTn id="294" fill="hold">
                            <p:stCondLst>
                              <p:cond delay="19000"/>
                            </p:stCondLst>
                            <p:childTnLst>
                              <p:par>
                                <p:cTn id="295" presetID="10" presetClass="entr" presetSubtype="0" fill="hold" nodeType="afterEffect">
                                  <p:stCondLst>
                                    <p:cond delay="0"/>
                                  </p:stCondLst>
                                  <p:childTnLst>
                                    <p:set>
                                      <p:cBhvr>
                                        <p:cTn id="296" dur="1" fill="hold">
                                          <p:stCondLst>
                                            <p:cond delay="0"/>
                                          </p:stCondLst>
                                        </p:cTn>
                                        <p:tgtEl>
                                          <p:spTgt spid="2370">
                                            <p:txEl>
                                              <p:pRg st="6" end="6"/>
                                            </p:txEl>
                                          </p:spTgt>
                                        </p:tgtEl>
                                        <p:attrNameLst>
                                          <p:attrName>style.visibility</p:attrName>
                                        </p:attrNameLst>
                                      </p:cBhvr>
                                      <p:to>
                                        <p:strVal val="visible"/>
                                      </p:to>
                                    </p:set>
                                    <p:animEffect transition="in" filter="fade">
                                      <p:cBhvr>
                                        <p:cTn id="297" dur="500"/>
                                        <p:tgtEl>
                                          <p:spTgt spid="2370">
                                            <p:txEl>
                                              <p:pRg st="6" end="6"/>
                                            </p:txEl>
                                          </p:spTgt>
                                        </p:tgtEl>
                                      </p:cBhvr>
                                    </p:animEffect>
                                  </p:childTnLst>
                                </p:cTn>
                              </p:par>
                            </p:childTnLst>
                          </p:cTn>
                        </p:par>
                        <p:par>
                          <p:cTn id="298" fill="hold">
                            <p:stCondLst>
                              <p:cond delay="19500"/>
                            </p:stCondLst>
                            <p:childTnLst>
                              <p:par>
                                <p:cTn id="299" presetID="10" presetClass="entr" presetSubtype="0" fill="hold" nodeType="afterEffect">
                                  <p:stCondLst>
                                    <p:cond delay="0"/>
                                  </p:stCondLst>
                                  <p:childTnLst>
                                    <p:set>
                                      <p:cBhvr>
                                        <p:cTn id="300" dur="1" fill="hold">
                                          <p:stCondLst>
                                            <p:cond delay="0"/>
                                          </p:stCondLst>
                                        </p:cTn>
                                        <p:tgtEl>
                                          <p:spTgt spid="2370">
                                            <p:txEl>
                                              <p:pRg st="7" end="7"/>
                                            </p:txEl>
                                          </p:spTgt>
                                        </p:tgtEl>
                                        <p:attrNameLst>
                                          <p:attrName>style.visibility</p:attrName>
                                        </p:attrNameLst>
                                      </p:cBhvr>
                                      <p:to>
                                        <p:strVal val="visible"/>
                                      </p:to>
                                    </p:set>
                                    <p:animEffect transition="in" filter="fade">
                                      <p:cBhvr>
                                        <p:cTn id="301" dur="500"/>
                                        <p:tgtEl>
                                          <p:spTgt spid="2370">
                                            <p:txEl>
                                              <p:pRg st="7" end="7"/>
                                            </p:txEl>
                                          </p:spTgt>
                                        </p:tgtEl>
                                      </p:cBhvr>
                                    </p:animEffect>
                                  </p:childTnLst>
                                </p:cTn>
                              </p:par>
                            </p:childTnLst>
                          </p:cTn>
                        </p:par>
                        <p:par>
                          <p:cTn id="302" fill="hold">
                            <p:stCondLst>
                              <p:cond delay="20000"/>
                            </p:stCondLst>
                            <p:childTnLst>
                              <p:par>
                                <p:cTn id="303" presetID="10" presetClass="entr" presetSubtype="0" fill="hold" nodeType="afterEffect">
                                  <p:stCondLst>
                                    <p:cond delay="0"/>
                                  </p:stCondLst>
                                  <p:childTnLst>
                                    <p:set>
                                      <p:cBhvr>
                                        <p:cTn id="304" dur="1" fill="hold">
                                          <p:stCondLst>
                                            <p:cond delay="0"/>
                                          </p:stCondLst>
                                        </p:cTn>
                                        <p:tgtEl>
                                          <p:spTgt spid="2370">
                                            <p:txEl>
                                              <p:pRg st="8" end="8"/>
                                            </p:txEl>
                                          </p:spTgt>
                                        </p:tgtEl>
                                        <p:attrNameLst>
                                          <p:attrName>style.visibility</p:attrName>
                                        </p:attrNameLst>
                                      </p:cBhvr>
                                      <p:to>
                                        <p:strVal val="visible"/>
                                      </p:to>
                                    </p:set>
                                    <p:animEffect transition="in" filter="fade">
                                      <p:cBhvr>
                                        <p:cTn id="305" dur="500"/>
                                        <p:tgtEl>
                                          <p:spTgt spid="2370">
                                            <p:txEl>
                                              <p:pRg st="8" end="8"/>
                                            </p:txEl>
                                          </p:spTgt>
                                        </p:tgtEl>
                                      </p:cBhvr>
                                    </p:animEffect>
                                  </p:childTnLst>
                                </p:cTn>
                              </p:par>
                              <p:par>
                                <p:cTn id="306" presetID="10" presetClass="entr" presetSubtype="0" fill="hold" nodeType="withEffect">
                                  <p:stCondLst>
                                    <p:cond delay="0"/>
                                  </p:stCondLst>
                                  <p:childTnLst>
                                    <p:set>
                                      <p:cBhvr>
                                        <p:cTn id="307" dur="1" fill="hold">
                                          <p:stCondLst>
                                            <p:cond delay="0"/>
                                          </p:stCondLst>
                                        </p:cTn>
                                        <p:tgtEl>
                                          <p:spTgt spid="2368">
                                            <p:txEl>
                                              <p:pRg st="0" end="0"/>
                                            </p:txEl>
                                          </p:spTgt>
                                        </p:tgtEl>
                                        <p:attrNameLst>
                                          <p:attrName>style.visibility</p:attrName>
                                        </p:attrNameLst>
                                      </p:cBhvr>
                                      <p:to>
                                        <p:strVal val="visible"/>
                                      </p:to>
                                    </p:set>
                                    <p:animEffect transition="in" filter="fade">
                                      <p:cBhvr>
                                        <p:cTn id="308" dur="500"/>
                                        <p:tgtEl>
                                          <p:spTgt spid="2368">
                                            <p:txEl>
                                              <p:pRg st="0" end="0"/>
                                            </p:txEl>
                                          </p:spTgt>
                                        </p:tgtEl>
                                      </p:cBhvr>
                                    </p:animEffect>
                                  </p:childTnLst>
                                </p:cTn>
                              </p:par>
                              <p:par>
                                <p:cTn id="309" presetID="10" presetClass="entr" presetSubtype="0" fill="hold" nodeType="withEffect">
                                  <p:stCondLst>
                                    <p:cond delay="0"/>
                                  </p:stCondLst>
                                  <p:childTnLst>
                                    <p:set>
                                      <p:cBhvr>
                                        <p:cTn id="310" dur="1" fill="hold">
                                          <p:stCondLst>
                                            <p:cond delay="0"/>
                                          </p:stCondLst>
                                        </p:cTn>
                                        <p:tgtEl>
                                          <p:spTgt spid="2368">
                                            <p:txEl>
                                              <p:pRg st="1" end="1"/>
                                            </p:txEl>
                                          </p:spTgt>
                                        </p:tgtEl>
                                        <p:attrNameLst>
                                          <p:attrName>style.visibility</p:attrName>
                                        </p:attrNameLst>
                                      </p:cBhvr>
                                      <p:to>
                                        <p:strVal val="visible"/>
                                      </p:to>
                                    </p:set>
                                    <p:animEffect transition="in" filter="fade">
                                      <p:cBhvr>
                                        <p:cTn id="311" dur="500"/>
                                        <p:tgtEl>
                                          <p:spTgt spid="2368">
                                            <p:txEl>
                                              <p:pRg st="1" end="1"/>
                                            </p:txEl>
                                          </p:spTgt>
                                        </p:tgtEl>
                                      </p:cBhvr>
                                    </p:animEffect>
                                  </p:childTnLst>
                                </p:cTn>
                              </p:par>
                              <p:par>
                                <p:cTn id="312" presetID="10" presetClass="entr" presetSubtype="0" fill="hold" nodeType="withEffect">
                                  <p:stCondLst>
                                    <p:cond delay="0"/>
                                  </p:stCondLst>
                                  <p:childTnLst>
                                    <p:set>
                                      <p:cBhvr>
                                        <p:cTn id="313" dur="1" fill="hold">
                                          <p:stCondLst>
                                            <p:cond delay="0"/>
                                          </p:stCondLst>
                                        </p:cTn>
                                        <p:tgtEl>
                                          <p:spTgt spid="2368">
                                            <p:txEl>
                                              <p:pRg st="2" end="2"/>
                                            </p:txEl>
                                          </p:spTgt>
                                        </p:tgtEl>
                                        <p:attrNameLst>
                                          <p:attrName>style.visibility</p:attrName>
                                        </p:attrNameLst>
                                      </p:cBhvr>
                                      <p:to>
                                        <p:strVal val="visible"/>
                                      </p:to>
                                    </p:set>
                                    <p:animEffect transition="in" filter="fade">
                                      <p:cBhvr>
                                        <p:cTn id="314" dur="500"/>
                                        <p:tgtEl>
                                          <p:spTgt spid="2368">
                                            <p:txEl>
                                              <p:pRg st="2" end="2"/>
                                            </p:txEl>
                                          </p:spTgt>
                                        </p:tgtEl>
                                      </p:cBhvr>
                                    </p:animEffect>
                                  </p:childTnLst>
                                </p:cTn>
                              </p:par>
                              <p:par>
                                <p:cTn id="315" presetID="10" presetClass="entr" presetSubtype="0" fill="hold" nodeType="withEffect">
                                  <p:stCondLst>
                                    <p:cond delay="0"/>
                                  </p:stCondLst>
                                  <p:childTnLst>
                                    <p:set>
                                      <p:cBhvr>
                                        <p:cTn id="316" dur="1" fill="hold">
                                          <p:stCondLst>
                                            <p:cond delay="0"/>
                                          </p:stCondLst>
                                        </p:cTn>
                                        <p:tgtEl>
                                          <p:spTgt spid="2368">
                                            <p:txEl>
                                              <p:pRg st="3" end="3"/>
                                            </p:txEl>
                                          </p:spTgt>
                                        </p:tgtEl>
                                        <p:attrNameLst>
                                          <p:attrName>style.visibility</p:attrName>
                                        </p:attrNameLst>
                                      </p:cBhvr>
                                      <p:to>
                                        <p:strVal val="visible"/>
                                      </p:to>
                                    </p:set>
                                    <p:animEffect transition="in" filter="fade">
                                      <p:cBhvr>
                                        <p:cTn id="317" dur="500"/>
                                        <p:tgtEl>
                                          <p:spTgt spid="2368">
                                            <p:txEl>
                                              <p:pRg st="3" end="3"/>
                                            </p:txEl>
                                          </p:spTgt>
                                        </p:tgtEl>
                                      </p:cBhvr>
                                    </p:animEffect>
                                  </p:childTnLst>
                                </p:cTn>
                              </p:par>
                              <p:par>
                                <p:cTn id="318" presetID="10" presetClass="entr" presetSubtype="0" fill="hold" nodeType="withEffect">
                                  <p:stCondLst>
                                    <p:cond delay="0"/>
                                  </p:stCondLst>
                                  <p:childTnLst>
                                    <p:set>
                                      <p:cBhvr>
                                        <p:cTn id="319" dur="1" fill="hold">
                                          <p:stCondLst>
                                            <p:cond delay="0"/>
                                          </p:stCondLst>
                                        </p:cTn>
                                        <p:tgtEl>
                                          <p:spTgt spid="2368">
                                            <p:txEl>
                                              <p:pRg st="4" end="4"/>
                                            </p:txEl>
                                          </p:spTgt>
                                        </p:tgtEl>
                                        <p:attrNameLst>
                                          <p:attrName>style.visibility</p:attrName>
                                        </p:attrNameLst>
                                      </p:cBhvr>
                                      <p:to>
                                        <p:strVal val="visible"/>
                                      </p:to>
                                    </p:set>
                                    <p:animEffect transition="in" filter="fade">
                                      <p:cBhvr>
                                        <p:cTn id="320" dur="500"/>
                                        <p:tgtEl>
                                          <p:spTgt spid="2368">
                                            <p:txEl>
                                              <p:pRg st="4" end="4"/>
                                            </p:txEl>
                                          </p:spTgt>
                                        </p:tgtEl>
                                      </p:cBhvr>
                                    </p:animEffect>
                                  </p:childTnLst>
                                </p:cTn>
                              </p:par>
                              <p:par>
                                <p:cTn id="321" presetID="10" presetClass="entr" presetSubtype="0" fill="hold" nodeType="withEffect">
                                  <p:stCondLst>
                                    <p:cond delay="0"/>
                                  </p:stCondLst>
                                  <p:childTnLst>
                                    <p:set>
                                      <p:cBhvr>
                                        <p:cTn id="322" dur="1" fill="hold">
                                          <p:stCondLst>
                                            <p:cond delay="0"/>
                                          </p:stCondLst>
                                        </p:cTn>
                                        <p:tgtEl>
                                          <p:spTgt spid="2368">
                                            <p:txEl>
                                              <p:pRg st="5" end="5"/>
                                            </p:txEl>
                                          </p:spTgt>
                                        </p:tgtEl>
                                        <p:attrNameLst>
                                          <p:attrName>style.visibility</p:attrName>
                                        </p:attrNameLst>
                                      </p:cBhvr>
                                      <p:to>
                                        <p:strVal val="visible"/>
                                      </p:to>
                                    </p:set>
                                    <p:animEffect transition="in" filter="fade">
                                      <p:cBhvr>
                                        <p:cTn id="323" dur="500"/>
                                        <p:tgtEl>
                                          <p:spTgt spid="2368">
                                            <p:txEl>
                                              <p:pRg st="5" end="5"/>
                                            </p:txEl>
                                          </p:spTgt>
                                        </p:tgtEl>
                                      </p:cBhvr>
                                    </p:animEffect>
                                  </p:childTnLst>
                                </p:cTn>
                              </p:par>
                              <p:par>
                                <p:cTn id="324" presetID="10" presetClass="entr" presetSubtype="0" fill="hold" nodeType="withEffect">
                                  <p:stCondLst>
                                    <p:cond delay="0"/>
                                  </p:stCondLst>
                                  <p:childTnLst>
                                    <p:set>
                                      <p:cBhvr>
                                        <p:cTn id="325" dur="1" fill="hold">
                                          <p:stCondLst>
                                            <p:cond delay="0"/>
                                          </p:stCondLst>
                                        </p:cTn>
                                        <p:tgtEl>
                                          <p:spTgt spid="2368">
                                            <p:txEl>
                                              <p:pRg st="6" end="6"/>
                                            </p:txEl>
                                          </p:spTgt>
                                        </p:tgtEl>
                                        <p:attrNameLst>
                                          <p:attrName>style.visibility</p:attrName>
                                        </p:attrNameLst>
                                      </p:cBhvr>
                                      <p:to>
                                        <p:strVal val="visible"/>
                                      </p:to>
                                    </p:set>
                                    <p:animEffect transition="in" filter="fade">
                                      <p:cBhvr>
                                        <p:cTn id="326" dur="500"/>
                                        <p:tgtEl>
                                          <p:spTgt spid="2368">
                                            <p:txEl>
                                              <p:pRg st="6" end="6"/>
                                            </p:txEl>
                                          </p:spTgt>
                                        </p:tgtEl>
                                      </p:cBhvr>
                                    </p:animEffect>
                                  </p:childTnLst>
                                </p:cTn>
                              </p:par>
                              <p:par>
                                <p:cTn id="327" presetID="10" presetClass="entr" presetSubtype="0" fill="hold" nodeType="withEffect">
                                  <p:stCondLst>
                                    <p:cond delay="0"/>
                                  </p:stCondLst>
                                  <p:childTnLst>
                                    <p:set>
                                      <p:cBhvr>
                                        <p:cTn id="328" dur="1" fill="hold">
                                          <p:stCondLst>
                                            <p:cond delay="0"/>
                                          </p:stCondLst>
                                        </p:cTn>
                                        <p:tgtEl>
                                          <p:spTgt spid="2368">
                                            <p:txEl>
                                              <p:pRg st="7" end="7"/>
                                            </p:txEl>
                                          </p:spTgt>
                                        </p:tgtEl>
                                        <p:attrNameLst>
                                          <p:attrName>style.visibility</p:attrName>
                                        </p:attrNameLst>
                                      </p:cBhvr>
                                      <p:to>
                                        <p:strVal val="visible"/>
                                      </p:to>
                                    </p:set>
                                    <p:animEffect transition="in" filter="fade">
                                      <p:cBhvr>
                                        <p:cTn id="329" dur="500"/>
                                        <p:tgtEl>
                                          <p:spTgt spid="2368">
                                            <p:txEl>
                                              <p:pRg st="7" end="7"/>
                                            </p:txEl>
                                          </p:spTgt>
                                        </p:tgtEl>
                                      </p:cBhvr>
                                    </p:animEffect>
                                  </p:childTnLst>
                                </p:cTn>
                              </p:par>
                              <p:par>
                                <p:cTn id="330" presetID="10" presetClass="entr" presetSubtype="0" fill="hold" nodeType="withEffect">
                                  <p:stCondLst>
                                    <p:cond delay="0"/>
                                  </p:stCondLst>
                                  <p:childTnLst>
                                    <p:set>
                                      <p:cBhvr>
                                        <p:cTn id="331" dur="1" fill="hold">
                                          <p:stCondLst>
                                            <p:cond delay="0"/>
                                          </p:stCondLst>
                                        </p:cTn>
                                        <p:tgtEl>
                                          <p:spTgt spid="2368">
                                            <p:txEl>
                                              <p:pRg st="8" end="8"/>
                                            </p:txEl>
                                          </p:spTgt>
                                        </p:tgtEl>
                                        <p:attrNameLst>
                                          <p:attrName>style.visibility</p:attrName>
                                        </p:attrNameLst>
                                      </p:cBhvr>
                                      <p:to>
                                        <p:strVal val="visible"/>
                                      </p:to>
                                    </p:set>
                                    <p:animEffect transition="in" filter="fade">
                                      <p:cBhvr>
                                        <p:cTn id="332" dur="500"/>
                                        <p:tgtEl>
                                          <p:spTgt spid="2368">
                                            <p:txEl>
                                              <p:pRg st="8" end="8"/>
                                            </p:txEl>
                                          </p:spTgt>
                                        </p:tgtEl>
                                      </p:cBhvr>
                                    </p:animEffect>
                                  </p:childTnLst>
                                </p:cTn>
                              </p:par>
                            </p:childTnLst>
                          </p:cTn>
                        </p:par>
                        <p:par>
                          <p:cTn id="333" fill="hold">
                            <p:stCondLst>
                              <p:cond delay="20500"/>
                            </p:stCondLst>
                            <p:childTnLst>
                              <p:par>
                                <p:cTn id="334" presetID="10" presetClass="entr" presetSubtype="0" fill="hold" nodeType="afterEffect">
                                  <p:stCondLst>
                                    <p:cond delay="0"/>
                                  </p:stCondLst>
                                  <p:childTnLst>
                                    <p:set>
                                      <p:cBhvr>
                                        <p:cTn id="335" dur="1" fill="hold">
                                          <p:stCondLst>
                                            <p:cond delay="0"/>
                                          </p:stCondLst>
                                        </p:cTn>
                                        <p:tgtEl>
                                          <p:spTgt spid="2372"/>
                                        </p:tgtEl>
                                        <p:attrNameLst>
                                          <p:attrName>style.visibility</p:attrName>
                                        </p:attrNameLst>
                                      </p:cBhvr>
                                      <p:to>
                                        <p:strVal val="visible"/>
                                      </p:to>
                                    </p:set>
                                    <p:animEffect transition="in" filter="fade">
                                      <p:cBhvr>
                                        <p:cTn id="336" dur="500"/>
                                        <p:tgtEl>
                                          <p:spTgt spid="2372"/>
                                        </p:tgtEl>
                                      </p:cBhvr>
                                    </p:animEffect>
                                  </p:childTnLst>
                                </p:cTn>
                              </p:par>
                            </p:childTnLst>
                          </p:cTn>
                        </p:par>
                        <p:par>
                          <p:cTn id="337" fill="hold">
                            <p:stCondLst>
                              <p:cond delay="21000"/>
                            </p:stCondLst>
                            <p:childTnLst>
                              <p:par>
                                <p:cTn id="338" presetID="10" presetClass="entr" presetSubtype="0" fill="hold" nodeType="afterEffect">
                                  <p:stCondLst>
                                    <p:cond delay="0"/>
                                  </p:stCondLst>
                                  <p:childTnLst>
                                    <p:set>
                                      <p:cBhvr>
                                        <p:cTn id="339" dur="1" fill="hold">
                                          <p:stCondLst>
                                            <p:cond delay="0"/>
                                          </p:stCondLst>
                                        </p:cTn>
                                        <p:tgtEl>
                                          <p:spTgt spid="2373">
                                            <p:txEl>
                                              <p:pRg st="0" end="0"/>
                                            </p:txEl>
                                          </p:spTgt>
                                        </p:tgtEl>
                                        <p:attrNameLst>
                                          <p:attrName>style.visibility</p:attrName>
                                        </p:attrNameLst>
                                      </p:cBhvr>
                                      <p:to>
                                        <p:strVal val="visible"/>
                                      </p:to>
                                    </p:set>
                                    <p:animEffect transition="in" filter="fade">
                                      <p:cBhvr>
                                        <p:cTn id="340" dur="500"/>
                                        <p:tgtEl>
                                          <p:spTgt spid="2373">
                                            <p:txEl>
                                              <p:pRg st="0" end="0"/>
                                            </p:txEl>
                                          </p:spTgt>
                                        </p:tgtEl>
                                      </p:cBhvr>
                                    </p:animEffect>
                                  </p:childTnLst>
                                </p:cTn>
                              </p:par>
                            </p:childTnLst>
                          </p:cTn>
                        </p:par>
                        <p:par>
                          <p:cTn id="341" fill="hold">
                            <p:stCondLst>
                              <p:cond delay="21500"/>
                            </p:stCondLst>
                            <p:childTnLst>
                              <p:par>
                                <p:cTn id="342" presetID="10" presetClass="entr" presetSubtype="0" fill="hold" nodeType="afterEffect">
                                  <p:stCondLst>
                                    <p:cond delay="0"/>
                                  </p:stCondLst>
                                  <p:childTnLst>
                                    <p:set>
                                      <p:cBhvr>
                                        <p:cTn id="343" dur="1" fill="hold">
                                          <p:stCondLst>
                                            <p:cond delay="0"/>
                                          </p:stCondLst>
                                        </p:cTn>
                                        <p:tgtEl>
                                          <p:spTgt spid="2373">
                                            <p:txEl>
                                              <p:pRg st="1" end="1"/>
                                            </p:txEl>
                                          </p:spTgt>
                                        </p:tgtEl>
                                        <p:attrNameLst>
                                          <p:attrName>style.visibility</p:attrName>
                                        </p:attrNameLst>
                                      </p:cBhvr>
                                      <p:to>
                                        <p:strVal val="visible"/>
                                      </p:to>
                                    </p:set>
                                    <p:animEffect transition="in" filter="fade">
                                      <p:cBhvr>
                                        <p:cTn id="344" dur="500"/>
                                        <p:tgtEl>
                                          <p:spTgt spid="2373">
                                            <p:txEl>
                                              <p:pRg st="1" end="1"/>
                                            </p:txEl>
                                          </p:spTgt>
                                        </p:tgtEl>
                                      </p:cBhvr>
                                    </p:animEffect>
                                  </p:childTnLst>
                                </p:cTn>
                              </p:par>
                            </p:childTnLst>
                          </p:cTn>
                        </p:par>
                        <p:par>
                          <p:cTn id="345" fill="hold">
                            <p:stCondLst>
                              <p:cond delay="22000"/>
                            </p:stCondLst>
                            <p:childTnLst>
                              <p:par>
                                <p:cTn id="346" presetID="10" presetClass="entr" presetSubtype="0" fill="hold" nodeType="afterEffect">
                                  <p:stCondLst>
                                    <p:cond delay="0"/>
                                  </p:stCondLst>
                                  <p:childTnLst>
                                    <p:set>
                                      <p:cBhvr>
                                        <p:cTn id="347" dur="1" fill="hold">
                                          <p:stCondLst>
                                            <p:cond delay="0"/>
                                          </p:stCondLst>
                                        </p:cTn>
                                        <p:tgtEl>
                                          <p:spTgt spid="2373">
                                            <p:txEl>
                                              <p:pRg st="2" end="2"/>
                                            </p:txEl>
                                          </p:spTgt>
                                        </p:tgtEl>
                                        <p:attrNameLst>
                                          <p:attrName>style.visibility</p:attrName>
                                        </p:attrNameLst>
                                      </p:cBhvr>
                                      <p:to>
                                        <p:strVal val="visible"/>
                                      </p:to>
                                    </p:set>
                                    <p:animEffect transition="in" filter="fade">
                                      <p:cBhvr>
                                        <p:cTn id="348" dur="500"/>
                                        <p:tgtEl>
                                          <p:spTgt spid="2373">
                                            <p:txEl>
                                              <p:pRg st="2" end="2"/>
                                            </p:txEl>
                                          </p:spTgt>
                                        </p:tgtEl>
                                      </p:cBhvr>
                                    </p:animEffect>
                                  </p:childTnLst>
                                </p:cTn>
                              </p:par>
                            </p:childTnLst>
                          </p:cTn>
                        </p:par>
                        <p:par>
                          <p:cTn id="349" fill="hold">
                            <p:stCondLst>
                              <p:cond delay="22500"/>
                            </p:stCondLst>
                            <p:childTnLst>
                              <p:par>
                                <p:cTn id="350" presetID="10" presetClass="entr" presetSubtype="0" fill="hold" nodeType="afterEffect">
                                  <p:stCondLst>
                                    <p:cond delay="0"/>
                                  </p:stCondLst>
                                  <p:childTnLst>
                                    <p:set>
                                      <p:cBhvr>
                                        <p:cTn id="351" dur="1" fill="hold">
                                          <p:stCondLst>
                                            <p:cond delay="0"/>
                                          </p:stCondLst>
                                        </p:cTn>
                                        <p:tgtEl>
                                          <p:spTgt spid="2373">
                                            <p:txEl>
                                              <p:pRg st="3" end="3"/>
                                            </p:txEl>
                                          </p:spTgt>
                                        </p:tgtEl>
                                        <p:attrNameLst>
                                          <p:attrName>style.visibility</p:attrName>
                                        </p:attrNameLst>
                                      </p:cBhvr>
                                      <p:to>
                                        <p:strVal val="visible"/>
                                      </p:to>
                                    </p:set>
                                    <p:animEffect transition="in" filter="fade">
                                      <p:cBhvr>
                                        <p:cTn id="352" dur="500"/>
                                        <p:tgtEl>
                                          <p:spTgt spid="2373">
                                            <p:txEl>
                                              <p:pRg st="3" end="3"/>
                                            </p:txEl>
                                          </p:spTgt>
                                        </p:tgtEl>
                                      </p:cBhvr>
                                    </p:animEffect>
                                  </p:childTnLst>
                                </p:cTn>
                              </p:par>
                            </p:childTnLst>
                          </p:cTn>
                        </p:par>
                        <p:par>
                          <p:cTn id="353" fill="hold">
                            <p:stCondLst>
                              <p:cond delay="23000"/>
                            </p:stCondLst>
                            <p:childTnLst>
                              <p:par>
                                <p:cTn id="354" presetID="10" presetClass="entr" presetSubtype="0" fill="hold" nodeType="afterEffect">
                                  <p:stCondLst>
                                    <p:cond delay="0"/>
                                  </p:stCondLst>
                                  <p:childTnLst>
                                    <p:set>
                                      <p:cBhvr>
                                        <p:cTn id="355" dur="1" fill="hold">
                                          <p:stCondLst>
                                            <p:cond delay="0"/>
                                          </p:stCondLst>
                                        </p:cTn>
                                        <p:tgtEl>
                                          <p:spTgt spid="2373">
                                            <p:txEl>
                                              <p:pRg st="4" end="4"/>
                                            </p:txEl>
                                          </p:spTgt>
                                        </p:tgtEl>
                                        <p:attrNameLst>
                                          <p:attrName>style.visibility</p:attrName>
                                        </p:attrNameLst>
                                      </p:cBhvr>
                                      <p:to>
                                        <p:strVal val="visible"/>
                                      </p:to>
                                    </p:set>
                                    <p:animEffect transition="in" filter="fade">
                                      <p:cBhvr>
                                        <p:cTn id="356" dur="500"/>
                                        <p:tgtEl>
                                          <p:spTgt spid="2373">
                                            <p:txEl>
                                              <p:pRg st="4" end="4"/>
                                            </p:txEl>
                                          </p:spTgt>
                                        </p:tgtEl>
                                      </p:cBhvr>
                                    </p:animEffect>
                                  </p:childTnLst>
                                </p:cTn>
                              </p:par>
                            </p:childTnLst>
                          </p:cTn>
                        </p:par>
                        <p:par>
                          <p:cTn id="357" fill="hold">
                            <p:stCondLst>
                              <p:cond delay="23500"/>
                            </p:stCondLst>
                            <p:childTnLst>
                              <p:par>
                                <p:cTn id="358" presetID="10" presetClass="entr" presetSubtype="0" fill="hold" nodeType="afterEffect">
                                  <p:stCondLst>
                                    <p:cond delay="0"/>
                                  </p:stCondLst>
                                  <p:childTnLst>
                                    <p:set>
                                      <p:cBhvr>
                                        <p:cTn id="359" dur="1" fill="hold">
                                          <p:stCondLst>
                                            <p:cond delay="0"/>
                                          </p:stCondLst>
                                        </p:cTn>
                                        <p:tgtEl>
                                          <p:spTgt spid="2373">
                                            <p:txEl>
                                              <p:pRg st="5" end="5"/>
                                            </p:txEl>
                                          </p:spTgt>
                                        </p:tgtEl>
                                        <p:attrNameLst>
                                          <p:attrName>style.visibility</p:attrName>
                                        </p:attrNameLst>
                                      </p:cBhvr>
                                      <p:to>
                                        <p:strVal val="visible"/>
                                      </p:to>
                                    </p:set>
                                    <p:animEffect transition="in" filter="fade">
                                      <p:cBhvr>
                                        <p:cTn id="360" dur="500"/>
                                        <p:tgtEl>
                                          <p:spTgt spid="2373">
                                            <p:txEl>
                                              <p:pRg st="5" end="5"/>
                                            </p:txEl>
                                          </p:spTgt>
                                        </p:tgtEl>
                                      </p:cBhvr>
                                    </p:animEffect>
                                  </p:childTnLst>
                                </p:cTn>
                              </p:par>
                            </p:childTnLst>
                          </p:cTn>
                        </p:par>
                        <p:par>
                          <p:cTn id="361" fill="hold">
                            <p:stCondLst>
                              <p:cond delay="24000"/>
                            </p:stCondLst>
                            <p:childTnLst>
                              <p:par>
                                <p:cTn id="362" presetID="10" presetClass="entr" presetSubtype="0" fill="hold" nodeType="afterEffect">
                                  <p:stCondLst>
                                    <p:cond delay="0"/>
                                  </p:stCondLst>
                                  <p:childTnLst>
                                    <p:set>
                                      <p:cBhvr>
                                        <p:cTn id="363" dur="1" fill="hold">
                                          <p:stCondLst>
                                            <p:cond delay="0"/>
                                          </p:stCondLst>
                                        </p:cTn>
                                        <p:tgtEl>
                                          <p:spTgt spid="2373">
                                            <p:txEl>
                                              <p:pRg st="6" end="6"/>
                                            </p:txEl>
                                          </p:spTgt>
                                        </p:tgtEl>
                                        <p:attrNameLst>
                                          <p:attrName>style.visibility</p:attrName>
                                        </p:attrNameLst>
                                      </p:cBhvr>
                                      <p:to>
                                        <p:strVal val="visible"/>
                                      </p:to>
                                    </p:set>
                                    <p:animEffect transition="in" filter="fade">
                                      <p:cBhvr>
                                        <p:cTn id="364" dur="500"/>
                                        <p:tgtEl>
                                          <p:spTgt spid="2373">
                                            <p:txEl>
                                              <p:pRg st="6" end="6"/>
                                            </p:txEl>
                                          </p:spTgt>
                                        </p:tgtEl>
                                      </p:cBhvr>
                                    </p:animEffect>
                                  </p:childTnLst>
                                </p:cTn>
                              </p:par>
                            </p:childTnLst>
                          </p:cTn>
                        </p:par>
                        <p:par>
                          <p:cTn id="365" fill="hold">
                            <p:stCondLst>
                              <p:cond delay="24500"/>
                            </p:stCondLst>
                            <p:childTnLst>
                              <p:par>
                                <p:cTn id="366" presetID="10" presetClass="entr" presetSubtype="0" fill="hold" nodeType="afterEffect">
                                  <p:stCondLst>
                                    <p:cond delay="0"/>
                                  </p:stCondLst>
                                  <p:childTnLst>
                                    <p:set>
                                      <p:cBhvr>
                                        <p:cTn id="367" dur="1" fill="hold">
                                          <p:stCondLst>
                                            <p:cond delay="0"/>
                                          </p:stCondLst>
                                        </p:cTn>
                                        <p:tgtEl>
                                          <p:spTgt spid="2373">
                                            <p:txEl>
                                              <p:pRg st="7" end="7"/>
                                            </p:txEl>
                                          </p:spTgt>
                                        </p:tgtEl>
                                        <p:attrNameLst>
                                          <p:attrName>style.visibility</p:attrName>
                                        </p:attrNameLst>
                                      </p:cBhvr>
                                      <p:to>
                                        <p:strVal val="visible"/>
                                      </p:to>
                                    </p:set>
                                    <p:animEffect transition="in" filter="fade">
                                      <p:cBhvr>
                                        <p:cTn id="368" dur="500"/>
                                        <p:tgtEl>
                                          <p:spTgt spid="2373">
                                            <p:txEl>
                                              <p:pRg st="7" end="7"/>
                                            </p:txEl>
                                          </p:spTgt>
                                        </p:tgtEl>
                                      </p:cBhvr>
                                    </p:animEffect>
                                  </p:childTnLst>
                                </p:cTn>
                              </p:par>
                            </p:childTnLst>
                          </p:cTn>
                        </p:par>
                        <p:par>
                          <p:cTn id="369" fill="hold">
                            <p:stCondLst>
                              <p:cond delay="25000"/>
                            </p:stCondLst>
                            <p:childTnLst>
                              <p:par>
                                <p:cTn id="370" presetID="10" presetClass="entr" presetSubtype="0" fill="hold" nodeType="afterEffect">
                                  <p:stCondLst>
                                    <p:cond delay="0"/>
                                  </p:stCondLst>
                                  <p:childTnLst>
                                    <p:set>
                                      <p:cBhvr>
                                        <p:cTn id="371" dur="1" fill="hold">
                                          <p:stCondLst>
                                            <p:cond delay="0"/>
                                          </p:stCondLst>
                                        </p:cTn>
                                        <p:tgtEl>
                                          <p:spTgt spid="2373">
                                            <p:txEl>
                                              <p:pRg st="8" end="8"/>
                                            </p:txEl>
                                          </p:spTgt>
                                        </p:tgtEl>
                                        <p:attrNameLst>
                                          <p:attrName>style.visibility</p:attrName>
                                        </p:attrNameLst>
                                      </p:cBhvr>
                                      <p:to>
                                        <p:strVal val="visible"/>
                                      </p:to>
                                    </p:set>
                                    <p:animEffect transition="in" filter="fade">
                                      <p:cBhvr>
                                        <p:cTn id="372" dur="500"/>
                                        <p:tgtEl>
                                          <p:spTgt spid="2373">
                                            <p:txEl>
                                              <p:pRg st="8" end="8"/>
                                            </p:txEl>
                                          </p:spTgt>
                                        </p:tgtEl>
                                      </p:cBhvr>
                                    </p:animEffect>
                                  </p:childTnLst>
                                </p:cTn>
                              </p:par>
                              <p:par>
                                <p:cTn id="373" presetID="10" presetClass="entr" presetSubtype="0" fill="hold" nodeType="withEffect">
                                  <p:stCondLst>
                                    <p:cond delay="0"/>
                                  </p:stCondLst>
                                  <p:childTnLst>
                                    <p:set>
                                      <p:cBhvr>
                                        <p:cTn id="374" dur="1" fill="hold">
                                          <p:stCondLst>
                                            <p:cond delay="0"/>
                                          </p:stCondLst>
                                        </p:cTn>
                                        <p:tgtEl>
                                          <p:spTgt spid="2371">
                                            <p:txEl>
                                              <p:pRg st="0" end="0"/>
                                            </p:txEl>
                                          </p:spTgt>
                                        </p:tgtEl>
                                        <p:attrNameLst>
                                          <p:attrName>style.visibility</p:attrName>
                                        </p:attrNameLst>
                                      </p:cBhvr>
                                      <p:to>
                                        <p:strVal val="visible"/>
                                      </p:to>
                                    </p:set>
                                    <p:animEffect transition="in" filter="fade">
                                      <p:cBhvr>
                                        <p:cTn id="375" dur="500"/>
                                        <p:tgtEl>
                                          <p:spTgt spid="2371">
                                            <p:txEl>
                                              <p:pRg st="0" end="0"/>
                                            </p:txEl>
                                          </p:spTgt>
                                        </p:tgtEl>
                                      </p:cBhvr>
                                    </p:animEffect>
                                  </p:childTnLst>
                                </p:cTn>
                              </p:par>
                              <p:par>
                                <p:cTn id="376" presetID="10" presetClass="entr" presetSubtype="0" fill="hold" nodeType="withEffect">
                                  <p:stCondLst>
                                    <p:cond delay="0"/>
                                  </p:stCondLst>
                                  <p:childTnLst>
                                    <p:set>
                                      <p:cBhvr>
                                        <p:cTn id="377" dur="1" fill="hold">
                                          <p:stCondLst>
                                            <p:cond delay="0"/>
                                          </p:stCondLst>
                                        </p:cTn>
                                        <p:tgtEl>
                                          <p:spTgt spid="2371">
                                            <p:txEl>
                                              <p:pRg st="1" end="1"/>
                                            </p:txEl>
                                          </p:spTgt>
                                        </p:tgtEl>
                                        <p:attrNameLst>
                                          <p:attrName>style.visibility</p:attrName>
                                        </p:attrNameLst>
                                      </p:cBhvr>
                                      <p:to>
                                        <p:strVal val="visible"/>
                                      </p:to>
                                    </p:set>
                                    <p:animEffect transition="in" filter="fade">
                                      <p:cBhvr>
                                        <p:cTn id="378" dur="500"/>
                                        <p:tgtEl>
                                          <p:spTgt spid="2371">
                                            <p:txEl>
                                              <p:pRg st="1" end="1"/>
                                            </p:txEl>
                                          </p:spTgt>
                                        </p:tgtEl>
                                      </p:cBhvr>
                                    </p:animEffect>
                                  </p:childTnLst>
                                </p:cTn>
                              </p:par>
                              <p:par>
                                <p:cTn id="379" presetID="10" presetClass="entr" presetSubtype="0" fill="hold" nodeType="withEffect">
                                  <p:stCondLst>
                                    <p:cond delay="0"/>
                                  </p:stCondLst>
                                  <p:childTnLst>
                                    <p:set>
                                      <p:cBhvr>
                                        <p:cTn id="380" dur="1" fill="hold">
                                          <p:stCondLst>
                                            <p:cond delay="0"/>
                                          </p:stCondLst>
                                        </p:cTn>
                                        <p:tgtEl>
                                          <p:spTgt spid="2371">
                                            <p:txEl>
                                              <p:pRg st="2" end="2"/>
                                            </p:txEl>
                                          </p:spTgt>
                                        </p:tgtEl>
                                        <p:attrNameLst>
                                          <p:attrName>style.visibility</p:attrName>
                                        </p:attrNameLst>
                                      </p:cBhvr>
                                      <p:to>
                                        <p:strVal val="visible"/>
                                      </p:to>
                                    </p:set>
                                    <p:animEffect transition="in" filter="fade">
                                      <p:cBhvr>
                                        <p:cTn id="381" dur="500"/>
                                        <p:tgtEl>
                                          <p:spTgt spid="2371">
                                            <p:txEl>
                                              <p:pRg st="2" end="2"/>
                                            </p:txEl>
                                          </p:spTgt>
                                        </p:tgtEl>
                                      </p:cBhvr>
                                    </p:animEffect>
                                  </p:childTnLst>
                                </p:cTn>
                              </p:par>
                              <p:par>
                                <p:cTn id="382" presetID="10" presetClass="entr" presetSubtype="0" fill="hold" nodeType="withEffect">
                                  <p:stCondLst>
                                    <p:cond delay="0"/>
                                  </p:stCondLst>
                                  <p:childTnLst>
                                    <p:set>
                                      <p:cBhvr>
                                        <p:cTn id="383" dur="1" fill="hold">
                                          <p:stCondLst>
                                            <p:cond delay="0"/>
                                          </p:stCondLst>
                                        </p:cTn>
                                        <p:tgtEl>
                                          <p:spTgt spid="2371">
                                            <p:txEl>
                                              <p:pRg st="3" end="3"/>
                                            </p:txEl>
                                          </p:spTgt>
                                        </p:tgtEl>
                                        <p:attrNameLst>
                                          <p:attrName>style.visibility</p:attrName>
                                        </p:attrNameLst>
                                      </p:cBhvr>
                                      <p:to>
                                        <p:strVal val="visible"/>
                                      </p:to>
                                    </p:set>
                                    <p:animEffect transition="in" filter="fade">
                                      <p:cBhvr>
                                        <p:cTn id="384" dur="500"/>
                                        <p:tgtEl>
                                          <p:spTgt spid="2371">
                                            <p:txEl>
                                              <p:pRg st="3" end="3"/>
                                            </p:txEl>
                                          </p:spTgt>
                                        </p:tgtEl>
                                      </p:cBhvr>
                                    </p:animEffect>
                                  </p:childTnLst>
                                </p:cTn>
                              </p:par>
                              <p:par>
                                <p:cTn id="385" presetID="10" presetClass="entr" presetSubtype="0" fill="hold" nodeType="withEffect">
                                  <p:stCondLst>
                                    <p:cond delay="0"/>
                                  </p:stCondLst>
                                  <p:childTnLst>
                                    <p:set>
                                      <p:cBhvr>
                                        <p:cTn id="386" dur="1" fill="hold">
                                          <p:stCondLst>
                                            <p:cond delay="0"/>
                                          </p:stCondLst>
                                        </p:cTn>
                                        <p:tgtEl>
                                          <p:spTgt spid="2371">
                                            <p:txEl>
                                              <p:pRg st="4" end="4"/>
                                            </p:txEl>
                                          </p:spTgt>
                                        </p:tgtEl>
                                        <p:attrNameLst>
                                          <p:attrName>style.visibility</p:attrName>
                                        </p:attrNameLst>
                                      </p:cBhvr>
                                      <p:to>
                                        <p:strVal val="visible"/>
                                      </p:to>
                                    </p:set>
                                    <p:animEffect transition="in" filter="fade">
                                      <p:cBhvr>
                                        <p:cTn id="387" dur="500"/>
                                        <p:tgtEl>
                                          <p:spTgt spid="2371">
                                            <p:txEl>
                                              <p:pRg st="4" end="4"/>
                                            </p:txEl>
                                          </p:spTgt>
                                        </p:tgtEl>
                                      </p:cBhvr>
                                    </p:animEffect>
                                  </p:childTnLst>
                                </p:cTn>
                              </p:par>
                              <p:par>
                                <p:cTn id="388" presetID="10" presetClass="entr" presetSubtype="0" fill="hold" nodeType="withEffect">
                                  <p:stCondLst>
                                    <p:cond delay="0"/>
                                  </p:stCondLst>
                                  <p:childTnLst>
                                    <p:set>
                                      <p:cBhvr>
                                        <p:cTn id="389" dur="1" fill="hold">
                                          <p:stCondLst>
                                            <p:cond delay="0"/>
                                          </p:stCondLst>
                                        </p:cTn>
                                        <p:tgtEl>
                                          <p:spTgt spid="2371">
                                            <p:txEl>
                                              <p:pRg st="5" end="5"/>
                                            </p:txEl>
                                          </p:spTgt>
                                        </p:tgtEl>
                                        <p:attrNameLst>
                                          <p:attrName>style.visibility</p:attrName>
                                        </p:attrNameLst>
                                      </p:cBhvr>
                                      <p:to>
                                        <p:strVal val="visible"/>
                                      </p:to>
                                    </p:set>
                                    <p:animEffect transition="in" filter="fade">
                                      <p:cBhvr>
                                        <p:cTn id="390" dur="500"/>
                                        <p:tgtEl>
                                          <p:spTgt spid="2371">
                                            <p:txEl>
                                              <p:pRg st="5" end="5"/>
                                            </p:txEl>
                                          </p:spTgt>
                                        </p:tgtEl>
                                      </p:cBhvr>
                                    </p:animEffect>
                                  </p:childTnLst>
                                </p:cTn>
                              </p:par>
                              <p:par>
                                <p:cTn id="391" presetID="10" presetClass="entr" presetSubtype="0" fill="hold" nodeType="withEffect">
                                  <p:stCondLst>
                                    <p:cond delay="0"/>
                                  </p:stCondLst>
                                  <p:childTnLst>
                                    <p:set>
                                      <p:cBhvr>
                                        <p:cTn id="392" dur="1" fill="hold">
                                          <p:stCondLst>
                                            <p:cond delay="0"/>
                                          </p:stCondLst>
                                        </p:cTn>
                                        <p:tgtEl>
                                          <p:spTgt spid="2371">
                                            <p:txEl>
                                              <p:pRg st="6" end="6"/>
                                            </p:txEl>
                                          </p:spTgt>
                                        </p:tgtEl>
                                        <p:attrNameLst>
                                          <p:attrName>style.visibility</p:attrName>
                                        </p:attrNameLst>
                                      </p:cBhvr>
                                      <p:to>
                                        <p:strVal val="visible"/>
                                      </p:to>
                                    </p:set>
                                    <p:animEffect transition="in" filter="fade">
                                      <p:cBhvr>
                                        <p:cTn id="393" dur="500"/>
                                        <p:tgtEl>
                                          <p:spTgt spid="2371">
                                            <p:txEl>
                                              <p:pRg st="6" end="6"/>
                                            </p:txEl>
                                          </p:spTgt>
                                        </p:tgtEl>
                                      </p:cBhvr>
                                    </p:animEffect>
                                  </p:childTnLst>
                                </p:cTn>
                              </p:par>
                              <p:par>
                                <p:cTn id="394" presetID="10" presetClass="entr" presetSubtype="0" fill="hold" nodeType="withEffect">
                                  <p:stCondLst>
                                    <p:cond delay="0"/>
                                  </p:stCondLst>
                                  <p:childTnLst>
                                    <p:set>
                                      <p:cBhvr>
                                        <p:cTn id="395" dur="1" fill="hold">
                                          <p:stCondLst>
                                            <p:cond delay="0"/>
                                          </p:stCondLst>
                                        </p:cTn>
                                        <p:tgtEl>
                                          <p:spTgt spid="2371">
                                            <p:txEl>
                                              <p:pRg st="7" end="7"/>
                                            </p:txEl>
                                          </p:spTgt>
                                        </p:tgtEl>
                                        <p:attrNameLst>
                                          <p:attrName>style.visibility</p:attrName>
                                        </p:attrNameLst>
                                      </p:cBhvr>
                                      <p:to>
                                        <p:strVal val="visible"/>
                                      </p:to>
                                    </p:set>
                                    <p:animEffect transition="in" filter="fade">
                                      <p:cBhvr>
                                        <p:cTn id="396" dur="500"/>
                                        <p:tgtEl>
                                          <p:spTgt spid="2371">
                                            <p:txEl>
                                              <p:pRg st="7" end="7"/>
                                            </p:txEl>
                                          </p:spTgt>
                                        </p:tgtEl>
                                      </p:cBhvr>
                                    </p:animEffect>
                                  </p:childTnLst>
                                </p:cTn>
                              </p:par>
                              <p:par>
                                <p:cTn id="397" presetID="10" presetClass="entr" presetSubtype="0" fill="hold" nodeType="withEffect">
                                  <p:stCondLst>
                                    <p:cond delay="0"/>
                                  </p:stCondLst>
                                  <p:childTnLst>
                                    <p:set>
                                      <p:cBhvr>
                                        <p:cTn id="398" dur="1" fill="hold">
                                          <p:stCondLst>
                                            <p:cond delay="0"/>
                                          </p:stCondLst>
                                        </p:cTn>
                                        <p:tgtEl>
                                          <p:spTgt spid="2371">
                                            <p:txEl>
                                              <p:pRg st="8" end="8"/>
                                            </p:txEl>
                                          </p:spTgt>
                                        </p:tgtEl>
                                        <p:attrNameLst>
                                          <p:attrName>style.visibility</p:attrName>
                                        </p:attrNameLst>
                                      </p:cBhvr>
                                      <p:to>
                                        <p:strVal val="visible"/>
                                      </p:to>
                                    </p:set>
                                    <p:animEffect transition="in" filter="fade">
                                      <p:cBhvr>
                                        <p:cTn id="399" dur="500"/>
                                        <p:tgtEl>
                                          <p:spTgt spid="2371">
                                            <p:txEl>
                                              <p:pRg st="8" end="8"/>
                                            </p:txEl>
                                          </p:spTgt>
                                        </p:tgtEl>
                                      </p:cBhvr>
                                    </p:animEffect>
                                  </p:childTnLst>
                                </p:cTn>
                              </p:par>
                            </p:childTnLst>
                          </p:cTn>
                        </p:par>
                        <p:par>
                          <p:cTn id="400" fill="hold">
                            <p:stCondLst>
                              <p:cond delay="25500"/>
                            </p:stCondLst>
                            <p:childTnLst>
                              <p:par>
                                <p:cTn id="401" presetID="10" presetClass="entr" presetSubtype="0" fill="hold" nodeType="afterEffect">
                                  <p:stCondLst>
                                    <p:cond delay="0"/>
                                  </p:stCondLst>
                                  <p:childTnLst>
                                    <p:set>
                                      <p:cBhvr>
                                        <p:cTn id="402" dur="1" fill="hold">
                                          <p:stCondLst>
                                            <p:cond delay="0"/>
                                          </p:stCondLst>
                                        </p:cTn>
                                        <p:tgtEl>
                                          <p:spTgt spid="2375"/>
                                        </p:tgtEl>
                                        <p:attrNameLst>
                                          <p:attrName>style.visibility</p:attrName>
                                        </p:attrNameLst>
                                      </p:cBhvr>
                                      <p:to>
                                        <p:strVal val="visible"/>
                                      </p:to>
                                    </p:set>
                                    <p:animEffect transition="in" filter="fade">
                                      <p:cBhvr>
                                        <p:cTn id="403" dur="500"/>
                                        <p:tgtEl>
                                          <p:spTgt spid="2375"/>
                                        </p:tgtEl>
                                      </p:cBhvr>
                                    </p:animEffect>
                                  </p:childTnLst>
                                </p:cTn>
                              </p:par>
                            </p:childTnLst>
                          </p:cTn>
                        </p:par>
                        <p:par>
                          <p:cTn id="404" fill="hold">
                            <p:stCondLst>
                              <p:cond delay="26000"/>
                            </p:stCondLst>
                            <p:childTnLst>
                              <p:par>
                                <p:cTn id="405" presetID="10" presetClass="entr" presetSubtype="0" fill="hold" nodeType="afterEffect">
                                  <p:stCondLst>
                                    <p:cond delay="0"/>
                                  </p:stCondLst>
                                  <p:childTnLst>
                                    <p:set>
                                      <p:cBhvr>
                                        <p:cTn id="406" dur="1" fill="hold">
                                          <p:stCondLst>
                                            <p:cond delay="0"/>
                                          </p:stCondLst>
                                        </p:cTn>
                                        <p:tgtEl>
                                          <p:spTgt spid="2376">
                                            <p:txEl>
                                              <p:pRg st="0" end="0"/>
                                            </p:txEl>
                                          </p:spTgt>
                                        </p:tgtEl>
                                        <p:attrNameLst>
                                          <p:attrName>style.visibility</p:attrName>
                                        </p:attrNameLst>
                                      </p:cBhvr>
                                      <p:to>
                                        <p:strVal val="visible"/>
                                      </p:to>
                                    </p:set>
                                    <p:animEffect transition="in" filter="fade">
                                      <p:cBhvr>
                                        <p:cTn id="407" dur="500"/>
                                        <p:tgtEl>
                                          <p:spTgt spid="2376">
                                            <p:txEl>
                                              <p:pRg st="0" end="0"/>
                                            </p:txEl>
                                          </p:spTgt>
                                        </p:tgtEl>
                                      </p:cBhvr>
                                    </p:animEffect>
                                  </p:childTnLst>
                                </p:cTn>
                              </p:par>
                            </p:childTnLst>
                          </p:cTn>
                        </p:par>
                        <p:par>
                          <p:cTn id="408" fill="hold">
                            <p:stCondLst>
                              <p:cond delay="26500"/>
                            </p:stCondLst>
                            <p:childTnLst>
                              <p:par>
                                <p:cTn id="409" presetID="10" presetClass="entr" presetSubtype="0" fill="hold" nodeType="afterEffect">
                                  <p:stCondLst>
                                    <p:cond delay="0"/>
                                  </p:stCondLst>
                                  <p:childTnLst>
                                    <p:set>
                                      <p:cBhvr>
                                        <p:cTn id="410" dur="1" fill="hold">
                                          <p:stCondLst>
                                            <p:cond delay="0"/>
                                          </p:stCondLst>
                                        </p:cTn>
                                        <p:tgtEl>
                                          <p:spTgt spid="2376">
                                            <p:txEl>
                                              <p:pRg st="1" end="1"/>
                                            </p:txEl>
                                          </p:spTgt>
                                        </p:tgtEl>
                                        <p:attrNameLst>
                                          <p:attrName>style.visibility</p:attrName>
                                        </p:attrNameLst>
                                      </p:cBhvr>
                                      <p:to>
                                        <p:strVal val="visible"/>
                                      </p:to>
                                    </p:set>
                                    <p:animEffect transition="in" filter="fade">
                                      <p:cBhvr>
                                        <p:cTn id="411" dur="500"/>
                                        <p:tgtEl>
                                          <p:spTgt spid="2376">
                                            <p:txEl>
                                              <p:pRg st="1" end="1"/>
                                            </p:txEl>
                                          </p:spTgt>
                                        </p:tgtEl>
                                      </p:cBhvr>
                                    </p:animEffect>
                                  </p:childTnLst>
                                </p:cTn>
                              </p:par>
                            </p:childTnLst>
                          </p:cTn>
                        </p:par>
                        <p:par>
                          <p:cTn id="412" fill="hold">
                            <p:stCondLst>
                              <p:cond delay="27000"/>
                            </p:stCondLst>
                            <p:childTnLst>
                              <p:par>
                                <p:cTn id="413" presetID="10" presetClass="entr" presetSubtype="0" fill="hold" nodeType="afterEffect">
                                  <p:stCondLst>
                                    <p:cond delay="0"/>
                                  </p:stCondLst>
                                  <p:childTnLst>
                                    <p:set>
                                      <p:cBhvr>
                                        <p:cTn id="414" dur="1" fill="hold">
                                          <p:stCondLst>
                                            <p:cond delay="0"/>
                                          </p:stCondLst>
                                        </p:cTn>
                                        <p:tgtEl>
                                          <p:spTgt spid="2376">
                                            <p:txEl>
                                              <p:pRg st="2" end="2"/>
                                            </p:txEl>
                                          </p:spTgt>
                                        </p:tgtEl>
                                        <p:attrNameLst>
                                          <p:attrName>style.visibility</p:attrName>
                                        </p:attrNameLst>
                                      </p:cBhvr>
                                      <p:to>
                                        <p:strVal val="visible"/>
                                      </p:to>
                                    </p:set>
                                    <p:animEffect transition="in" filter="fade">
                                      <p:cBhvr>
                                        <p:cTn id="415" dur="500"/>
                                        <p:tgtEl>
                                          <p:spTgt spid="2376">
                                            <p:txEl>
                                              <p:pRg st="2" end="2"/>
                                            </p:txEl>
                                          </p:spTgt>
                                        </p:tgtEl>
                                      </p:cBhvr>
                                    </p:animEffect>
                                  </p:childTnLst>
                                </p:cTn>
                              </p:par>
                            </p:childTnLst>
                          </p:cTn>
                        </p:par>
                        <p:par>
                          <p:cTn id="416" fill="hold">
                            <p:stCondLst>
                              <p:cond delay="27500"/>
                            </p:stCondLst>
                            <p:childTnLst>
                              <p:par>
                                <p:cTn id="417" presetID="10" presetClass="entr" presetSubtype="0" fill="hold" nodeType="afterEffect">
                                  <p:stCondLst>
                                    <p:cond delay="0"/>
                                  </p:stCondLst>
                                  <p:childTnLst>
                                    <p:set>
                                      <p:cBhvr>
                                        <p:cTn id="418" dur="1" fill="hold">
                                          <p:stCondLst>
                                            <p:cond delay="0"/>
                                          </p:stCondLst>
                                        </p:cTn>
                                        <p:tgtEl>
                                          <p:spTgt spid="2376">
                                            <p:txEl>
                                              <p:pRg st="3" end="3"/>
                                            </p:txEl>
                                          </p:spTgt>
                                        </p:tgtEl>
                                        <p:attrNameLst>
                                          <p:attrName>style.visibility</p:attrName>
                                        </p:attrNameLst>
                                      </p:cBhvr>
                                      <p:to>
                                        <p:strVal val="visible"/>
                                      </p:to>
                                    </p:set>
                                    <p:animEffect transition="in" filter="fade">
                                      <p:cBhvr>
                                        <p:cTn id="419" dur="500"/>
                                        <p:tgtEl>
                                          <p:spTgt spid="2376">
                                            <p:txEl>
                                              <p:pRg st="3" end="3"/>
                                            </p:txEl>
                                          </p:spTgt>
                                        </p:tgtEl>
                                      </p:cBhvr>
                                    </p:animEffect>
                                  </p:childTnLst>
                                </p:cTn>
                              </p:par>
                            </p:childTnLst>
                          </p:cTn>
                        </p:par>
                        <p:par>
                          <p:cTn id="420" fill="hold">
                            <p:stCondLst>
                              <p:cond delay="28000"/>
                            </p:stCondLst>
                            <p:childTnLst>
                              <p:par>
                                <p:cTn id="421" presetID="10" presetClass="entr" presetSubtype="0" fill="hold" nodeType="afterEffect">
                                  <p:stCondLst>
                                    <p:cond delay="0"/>
                                  </p:stCondLst>
                                  <p:childTnLst>
                                    <p:set>
                                      <p:cBhvr>
                                        <p:cTn id="422" dur="1" fill="hold">
                                          <p:stCondLst>
                                            <p:cond delay="0"/>
                                          </p:stCondLst>
                                        </p:cTn>
                                        <p:tgtEl>
                                          <p:spTgt spid="2376">
                                            <p:txEl>
                                              <p:pRg st="4" end="4"/>
                                            </p:txEl>
                                          </p:spTgt>
                                        </p:tgtEl>
                                        <p:attrNameLst>
                                          <p:attrName>style.visibility</p:attrName>
                                        </p:attrNameLst>
                                      </p:cBhvr>
                                      <p:to>
                                        <p:strVal val="visible"/>
                                      </p:to>
                                    </p:set>
                                    <p:animEffect transition="in" filter="fade">
                                      <p:cBhvr>
                                        <p:cTn id="423" dur="500"/>
                                        <p:tgtEl>
                                          <p:spTgt spid="2376">
                                            <p:txEl>
                                              <p:pRg st="4" end="4"/>
                                            </p:txEl>
                                          </p:spTgt>
                                        </p:tgtEl>
                                      </p:cBhvr>
                                    </p:animEffect>
                                  </p:childTnLst>
                                </p:cTn>
                              </p:par>
                            </p:childTnLst>
                          </p:cTn>
                        </p:par>
                        <p:par>
                          <p:cTn id="424" fill="hold">
                            <p:stCondLst>
                              <p:cond delay="28500"/>
                            </p:stCondLst>
                            <p:childTnLst>
                              <p:par>
                                <p:cTn id="425" presetID="10" presetClass="entr" presetSubtype="0" fill="hold" nodeType="afterEffect">
                                  <p:stCondLst>
                                    <p:cond delay="0"/>
                                  </p:stCondLst>
                                  <p:childTnLst>
                                    <p:set>
                                      <p:cBhvr>
                                        <p:cTn id="426" dur="1" fill="hold">
                                          <p:stCondLst>
                                            <p:cond delay="0"/>
                                          </p:stCondLst>
                                        </p:cTn>
                                        <p:tgtEl>
                                          <p:spTgt spid="2376">
                                            <p:txEl>
                                              <p:pRg st="5" end="5"/>
                                            </p:txEl>
                                          </p:spTgt>
                                        </p:tgtEl>
                                        <p:attrNameLst>
                                          <p:attrName>style.visibility</p:attrName>
                                        </p:attrNameLst>
                                      </p:cBhvr>
                                      <p:to>
                                        <p:strVal val="visible"/>
                                      </p:to>
                                    </p:set>
                                    <p:animEffect transition="in" filter="fade">
                                      <p:cBhvr>
                                        <p:cTn id="427" dur="500"/>
                                        <p:tgtEl>
                                          <p:spTgt spid="2376">
                                            <p:txEl>
                                              <p:pRg st="5" end="5"/>
                                            </p:txEl>
                                          </p:spTgt>
                                        </p:tgtEl>
                                      </p:cBhvr>
                                    </p:animEffect>
                                  </p:childTnLst>
                                </p:cTn>
                              </p:par>
                            </p:childTnLst>
                          </p:cTn>
                        </p:par>
                        <p:par>
                          <p:cTn id="428" fill="hold">
                            <p:stCondLst>
                              <p:cond delay="29000"/>
                            </p:stCondLst>
                            <p:childTnLst>
                              <p:par>
                                <p:cTn id="429" presetID="10" presetClass="entr" presetSubtype="0" fill="hold" nodeType="afterEffect">
                                  <p:stCondLst>
                                    <p:cond delay="0"/>
                                  </p:stCondLst>
                                  <p:childTnLst>
                                    <p:set>
                                      <p:cBhvr>
                                        <p:cTn id="430" dur="1" fill="hold">
                                          <p:stCondLst>
                                            <p:cond delay="0"/>
                                          </p:stCondLst>
                                        </p:cTn>
                                        <p:tgtEl>
                                          <p:spTgt spid="2376">
                                            <p:txEl>
                                              <p:pRg st="6" end="6"/>
                                            </p:txEl>
                                          </p:spTgt>
                                        </p:tgtEl>
                                        <p:attrNameLst>
                                          <p:attrName>style.visibility</p:attrName>
                                        </p:attrNameLst>
                                      </p:cBhvr>
                                      <p:to>
                                        <p:strVal val="visible"/>
                                      </p:to>
                                    </p:set>
                                    <p:animEffect transition="in" filter="fade">
                                      <p:cBhvr>
                                        <p:cTn id="431" dur="500"/>
                                        <p:tgtEl>
                                          <p:spTgt spid="2376">
                                            <p:txEl>
                                              <p:pRg st="6" end="6"/>
                                            </p:txEl>
                                          </p:spTgt>
                                        </p:tgtEl>
                                      </p:cBhvr>
                                    </p:animEffect>
                                  </p:childTnLst>
                                </p:cTn>
                              </p:par>
                            </p:childTnLst>
                          </p:cTn>
                        </p:par>
                        <p:par>
                          <p:cTn id="432" fill="hold">
                            <p:stCondLst>
                              <p:cond delay="29500"/>
                            </p:stCondLst>
                            <p:childTnLst>
                              <p:par>
                                <p:cTn id="433" presetID="10" presetClass="entr" presetSubtype="0" fill="hold" nodeType="afterEffect">
                                  <p:stCondLst>
                                    <p:cond delay="0"/>
                                  </p:stCondLst>
                                  <p:childTnLst>
                                    <p:set>
                                      <p:cBhvr>
                                        <p:cTn id="434" dur="1" fill="hold">
                                          <p:stCondLst>
                                            <p:cond delay="0"/>
                                          </p:stCondLst>
                                        </p:cTn>
                                        <p:tgtEl>
                                          <p:spTgt spid="2376">
                                            <p:txEl>
                                              <p:pRg st="7" end="7"/>
                                            </p:txEl>
                                          </p:spTgt>
                                        </p:tgtEl>
                                        <p:attrNameLst>
                                          <p:attrName>style.visibility</p:attrName>
                                        </p:attrNameLst>
                                      </p:cBhvr>
                                      <p:to>
                                        <p:strVal val="visible"/>
                                      </p:to>
                                    </p:set>
                                    <p:animEffect transition="in" filter="fade">
                                      <p:cBhvr>
                                        <p:cTn id="435" dur="500"/>
                                        <p:tgtEl>
                                          <p:spTgt spid="2376">
                                            <p:txEl>
                                              <p:pRg st="7" end="7"/>
                                            </p:txEl>
                                          </p:spTgt>
                                        </p:tgtEl>
                                      </p:cBhvr>
                                    </p:animEffect>
                                  </p:childTnLst>
                                </p:cTn>
                              </p:par>
                            </p:childTnLst>
                          </p:cTn>
                        </p:par>
                        <p:par>
                          <p:cTn id="436" fill="hold">
                            <p:stCondLst>
                              <p:cond delay="30000"/>
                            </p:stCondLst>
                            <p:childTnLst>
                              <p:par>
                                <p:cTn id="437" presetID="10" presetClass="entr" presetSubtype="0" fill="hold" nodeType="afterEffect">
                                  <p:stCondLst>
                                    <p:cond delay="0"/>
                                  </p:stCondLst>
                                  <p:childTnLst>
                                    <p:set>
                                      <p:cBhvr>
                                        <p:cTn id="438" dur="1" fill="hold">
                                          <p:stCondLst>
                                            <p:cond delay="0"/>
                                          </p:stCondLst>
                                        </p:cTn>
                                        <p:tgtEl>
                                          <p:spTgt spid="2376">
                                            <p:txEl>
                                              <p:pRg st="8" end="8"/>
                                            </p:txEl>
                                          </p:spTgt>
                                        </p:tgtEl>
                                        <p:attrNameLst>
                                          <p:attrName>style.visibility</p:attrName>
                                        </p:attrNameLst>
                                      </p:cBhvr>
                                      <p:to>
                                        <p:strVal val="visible"/>
                                      </p:to>
                                    </p:set>
                                    <p:animEffect transition="in" filter="fade">
                                      <p:cBhvr>
                                        <p:cTn id="439" dur="500"/>
                                        <p:tgtEl>
                                          <p:spTgt spid="2376">
                                            <p:txEl>
                                              <p:pRg st="8" end="8"/>
                                            </p:txEl>
                                          </p:spTgt>
                                        </p:tgtEl>
                                      </p:cBhvr>
                                    </p:animEffect>
                                  </p:childTnLst>
                                </p:cTn>
                              </p:par>
                              <p:par>
                                <p:cTn id="440" presetID="10" presetClass="entr" presetSubtype="0" fill="hold" nodeType="withEffect">
                                  <p:stCondLst>
                                    <p:cond delay="0"/>
                                  </p:stCondLst>
                                  <p:childTnLst>
                                    <p:set>
                                      <p:cBhvr>
                                        <p:cTn id="441" dur="1" fill="hold">
                                          <p:stCondLst>
                                            <p:cond delay="0"/>
                                          </p:stCondLst>
                                        </p:cTn>
                                        <p:tgtEl>
                                          <p:spTgt spid="2374">
                                            <p:txEl>
                                              <p:pRg st="0" end="0"/>
                                            </p:txEl>
                                          </p:spTgt>
                                        </p:tgtEl>
                                        <p:attrNameLst>
                                          <p:attrName>style.visibility</p:attrName>
                                        </p:attrNameLst>
                                      </p:cBhvr>
                                      <p:to>
                                        <p:strVal val="visible"/>
                                      </p:to>
                                    </p:set>
                                    <p:animEffect transition="in" filter="fade">
                                      <p:cBhvr>
                                        <p:cTn id="442" dur="500"/>
                                        <p:tgtEl>
                                          <p:spTgt spid="2374">
                                            <p:txEl>
                                              <p:pRg st="0" end="0"/>
                                            </p:txEl>
                                          </p:spTgt>
                                        </p:tgtEl>
                                      </p:cBhvr>
                                    </p:animEffect>
                                  </p:childTnLst>
                                </p:cTn>
                              </p:par>
                              <p:par>
                                <p:cTn id="443" presetID="10" presetClass="entr" presetSubtype="0" fill="hold" nodeType="withEffect">
                                  <p:stCondLst>
                                    <p:cond delay="0"/>
                                  </p:stCondLst>
                                  <p:childTnLst>
                                    <p:set>
                                      <p:cBhvr>
                                        <p:cTn id="444" dur="1" fill="hold">
                                          <p:stCondLst>
                                            <p:cond delay="0"/>
                                          </p:stCondLst>
                                        </p:cTn>
                                        <p:tgtEl>
                                          <p:spTgt spid="2374">
                                            <p:txEl>
                                              <p:pRg st="1" end="1"/>
                                            </p:txEl>
                                          </p:spTgt>
                                        </p:tgtEl>
                                        <p:attrNameLst>
                                          <p:attrName>style.visibility</p:attrName>
                                        </p:attrNameLst>
                                      </p:cBhvr>
                                      <p:to>
                                        <p:strVal val="visible"/>
                                      </p:to>
                                    </p:set>
                                    <p:animEffect transition="in" filter="fade">
                                      <p:cBhvr>
                                        <p:cTn id="445" dur="500"/>
                                        <p:tgtEl>
                                          <p:spTgt spid="2374">
                                            <p:txEl>
                                              <p:pRg st="1" end="1"/>
                                            </p:txEl>
                                          </p:spTgt>
                                        </p:tgtEl>
                                      </p:cBhvr>
                                    </p:animEffect>
                                  </p:childTnLst>
                                </p:cTn>
                              </p:par>
                              <p:par>
                                <p:cTn id="446" presetID="10" presetClass="entr" presetSubtype="0" fill="hold" nodeType="withEffect">
                                  <p:stCondLst>
                                    <p:cond delay="0"/>
                                  </p:stCondLst>
                                  <p:childTnLst>
                                    <p:set>
                                      <p:cBhvr>
                                        <p:cTn id="447" dur="1" fill="hold">
                                          <p:stCondLst>
                                            <p:cond delay="0"/>
                                          </p:stCondLst>
                                        </p:cTn>
                                        <p:tgtEl>
                                          <p:spTgt spid="2374">
                                            <p:txEl>
                                              <p:pRg st="2" end="2"/>
                                            </p:txEl>
                                          </p:spTgt>
                                        </p:tgtEl>
                                        <p:attrNameLst>
                                          <p:attrName>style.visibility</p:attrName>
                                        </p:attrNameLst>
                                      </p:cBhvr>
                                      <p:to>
                                        <p:strVal val="visible"/>
                                      </p:to>
                                    </p:set>
                                    <p:animEffect transition="in" filter="fade">
                                      <p:cBhvr>
                                        <p:cTn id="448" dur="500"/>
                                        <p:tgtEl>
                                          <p:spTgt spid="2374">
                                            <p:txEl>
                                              <p:pRg st="2" end="2"/>
                                            </p:txEl>
                                          </p:spTgt>
                                        </p:tgtEl>
                                      </p:cBhvr>
                                    </p:animEffect>
                                  </p:childTnLst>
                                </p:cTn>
                              </p:par>
                              <p:par>
                                <p:cTn id="449" presetID="10" presetClass="entr" presetSubtype="0" fill="hold" nodeType="withEffect">
                                  <p:stCondLst>
                                    <p:cond delay="0"/>
                                  </p:stCondLst>
                                  <p:childTnLst>
                                    <p:set>
                                      <p:cBhvr>
                                        <p:cTn id="450" dur="1" fill="hold">
                                          <p:stCondLst>
                                            <p:cond delay="0"/>
                                          </p:stCondLst>
                                        </p:cTn>
                                        <p:tgtEl>
                                          <p:spTgt spid="2374">
                                            <p:txEl>
                                              <p:pRg st="3" end="3"/>
                                            </p:txEl>
                                          </p:spTgt>
                                        </p:tgtEl>
                                        <p:attrNameLst>
                                          <p:attrName>style.visibility</p:attrName>
                                        </p:attrNameLst>
                                      </p:cBhvr>
                                      <p:to>
                                        <p:strVal val="visible"/>
                                      </p:to>
                                    </p:set>
                                    <p:animEffect transition="in" filter="fade">
                                      <p:cBhvr>
                                        <p:cTn id="451" dur="500"/>
                                        <p:tgtEl>
                                          <p:spTgt spid="2374">
                                            <p:txEl>
                                              <p:pRg st="3" end="3"/>
                                            </p:txEl>
                                          </p:spTgt>
                                        </p:tgtEl>
                                      </p:cBhvr>
                                    </p:animEffect>
                                  </p:childTnLst>
                                </p:cTn>
                              </p:par>
                              <p:par>
                                <p:cTn id="452" presetID="10" presetClass="entr" presetSubtype="0" fill="hold" nodeType="withEffect">
                                  <p:stCondLst>
                                    <p:cond delay="0"/>
                                  </p:stCondLst>
                                  <p:childTnLst>
                                    <p:set>
                                      <p:cBhvr>
                                        <p:cTn id="453" dur="1" fill="hold">
                                          <p:stCondLst>
                                            <p:cond delay="0"/>
                                          </p:stCondLst>
                                        </p:cTn>
                                        <p:tgtEl>
                                          <p:spTgt spid="2374">
                                            <p:txEl>
                                              <p:pRg st="4" end="4"/>
                                            </p:txEl>
                                          </p:spTgt>
                                        </p:tgtEl>
                                        <p:attrNameLst>
                                          <p:attrName>style.visibility</p:attrName>
                                        </p:attrNameLst>
                                      </p:cBhvr>
                                      <p:to>
                                        <p:strVal val="visible"/>
                                      </p:to>
                                    </p:set>
                                    <p:animEffect transition="in" filter="fade">
                                      <p:cBhvr>
                                        <p:cTn id="454" dur="500"/>
                                        <p:tgtEl>
                                          <p:spTgt spid="2374">
                                            <p:txEl>
                                              <p:pRg st="4" end="4"/>
                                            </p:txEl>
                                          </p:spTgt>
                                        </p:tgtEl>
                                      </p:cBhvr>
                                    </p:animEffect>
                                  </p:childTnLst>
                                </p:cTn>
                              </p:par>
                              <p:par>
                                <p:cTn id="455" presetID="10" presetClass="entr" presetSubtype="0" fill="hold" nodeType="withEffect">
                                  <p:stCondLst>
                                    <p:cond delay="0"/>
                                  </p:stCondLst>
                                  <p:childTnLst>
                                    <p:set>
                                      <p:cBhvr>
                                        <p:cTn id="456" dur="1" fill="hold">
                                          <p:stCondLst>
                                            <p:cond delay="0"/>
                                          </p:stCondLst>
                                        </p:cTn>
                                        <p:tgtEl>
                                          <p:spTgt spid="2374">
                                            <p:txEl>
                                              <p:pRg st="5" end="5"/>
                                            </p:txEl>
                                          </p:spTgt>
                                        </p:tgtEl>
                                        <p:attrNameLst>
                                          <p:attrName>style.visibility</p:attrName>
                                        </p:attrNameLst>
                                      </p:cBhvr>
                                      <p:to>
                                        <p:strVal val="visible"/>
                                      </p:to>
                                    </p:set>
                                    <p:animEffect transition="in" filter="fade">
                                      <p:cBhvr>
                                        <p:cTn id="457" dur="500"/>
                                        <p:tgtEl>
                                          <p:spTgt spid="2374">
                                            <p:txEl>
                                              <p:pRg st="5" end="5"/>
                                            </p:txEl>
                                          </p:spTgt>
                                        </p:tgtEl>
                                      </p:cBhvr>
                                    </p:animEffect>
                                  </p:childTnLst>
                                </p:cTn>
                              </p:par>
                              <p:par>
                                <p:cTn id="458" presetID="10" presetClass="entr" presetSubtype="0" fill="hold" nodeType="withEffect">
                                  <p:stCondLst>
                                    <p:cond delay="0"/>
                                  </p:stCondLst>
                                  <p:childTnLst>
                                    <p:set>
                                      <p:cBhvr>
                                        <p:cTn id="459" dur="1" fill="hold">
                                          <p:stCondLst>
                                            <p:cond delay="0"/>
                                          </p:stCondLst>
                                        </p:cTn>
                                        <p:tgtEl>
                                          <p:spTgt spid="2374">
                                            <p:txEl>
                                              <p:pRg st="6" end="6"/>
                                            </p:txEl>
                                          </p:spTgt>
                                        </p:tgtEl>
                                        <p:attrNameLst>
                                          <p:attrName>style.visibility</p:attrName>
                                        </p:attrNameLst>
                                      </p:cBhvr>
                                      <p:to>
                                        <p:strVal val="visible"/>
                                      </p:to>
                                    </p:set>
                                    <p:animEffect transition="in" filter="fade">
                                      <p:cBhvr>
                                        <p:cTn id="460" dur="500"/>
                                        <p:tgtEl>
                                          <p:spTgt spid="2374">
                                            <p:txEl>
                                              <p:pRg st="6" end="6"/>
                                            </p:txEl>
                                          </p:spTgt>
                                        </p:tgtEl>
                                      </p:cBhvr>
                                    </p:animEffect>
                                  </p:childTnLst>
                                </p:cTn>
                              </p:par>
                              <p:par>
                                <p:cTn id="461" presetID="10" presetClass="entr" presetSubtype="0" fill="hold" nodeType="withEffect">
                                  <p:stCondLst>
                                    <p:cond delay="0"/>
                                  </p:stCondLst>
                                  <p:childTnLst>
                                    <p:set>
                                      <p:cBhvr>
                                        <p:cTn id="462" dur="1" fill="hold">
                                          <p:stCondLst>
                                            <p:cond delay="0"/>
                                          </p:stCondLst>
                                        </p:cTn>
                                        <p:tgtEl>
                                          <p:spTgt spid="2374">
                                            <p:txEl>
                                              <p:pRg st="7" end="7"/>
                                            </p:txEl>
                                          </p:spTgt>
                                        </p:tgtEl>
                                        <p:attrNameLst>
                                          <p:attrName>style.visibility</p:attrName>
                                        </p:attrNameLst>
                                      </p:cBhvr>
                                      <p:to>
                                        <p:strVal val="visible"/>
                                      </p:to>
                                    </p:set>
                                    <p:animEffect transition="in" filter="fade">
                                      <p:cBhvr>
                                        <p:cTn id="463" dur="500"/>
                                        <p:tgtEl>
                                          <p:spTgt spid="2374">
                                            <p:txEl>
                                              <p:pRg st="7" end="7"/>
                                            </p:txEl>
                                          </p:spTgt>
                                        </p:tgtEl>
                                      </p:cBhvr>
                                    </p:animEffect>
                                  </p:childTnLst>
                                </p:cTn>
                              </p:par>
                              <p:par>
                                <p:cTn id="464" presetID="10" presetClass="entr" presetSubtype="0" fill="hold" nodeType="withEffect">
                                  <p:stCondLst>
                                    <p:cond delay="0"/>
                                  </p:stCondLst>
                                  <p:childTnLst>
                                    <p:set>
                                      <p:cBhvr>
                                        <p:cTn id="465" dur="1" fill="hold">
                                          <p:stCondLst>
                                            <p:cond delay="0"/>
                                          </p:stCondLst>
                                        </p:cTn>
                                        <p:tgtEl>
                                          <p:spTgt spid="2374">
                                            <p:txEl>
                                              <p:pRg st="8" end="8"/>
                                            </p:txEl>
                                          </p:spTgt>
                                        </p:tgtEl>
                                        <p:attrNameLst>
                                          <p:attrName>style.visibility</p:attrName>
                                        </p:attrNameLst>
                                      </p:cBhvr>
                                      <p:to>
                                        <p:strVal val="visible"/>
                                      </p:to>
                                    </p:set>
                                    <p:animEffect transition="in" filter="fade">
                                      <p:cBhvr>
                                        <p:cTn id="466" dur="500"/>
                                        <p:tgtEl>
                                          <p:spTgt spid="23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380"/>
        <p:cNvGrpSpPr/>
        <p:nvPr/>
      </p:nvGrpSpPr>
      <p:grpSpPr>
        <a:xfrm>
          <a:off x="0" y="0"/>
          <a:ext cx="0" cy="0"/>
          <a:chOff x="0" y="0"/>
          <a:chExt cx="0" cy="0"/>
        </a:xfrm>
      </p:grpSpPr>
      <p:sp>
        <p:nvSpPr>
          <p:cNvPr id="2381" name="Google Shape;2381;p51"/>
          <p:cNvSpPr txBox="1">
            <a:spLocks noGrp="1"/>
          </p:cNvSpPr>
          <p:nvPr>
            <p:ph type="ctrTitle"/>
          </p:nvPr>
        </p:nvSpPr>
        <p:spPr>
          <a:xfrm>
            <a:off x="2519595" y="1906871"/>
            <a:ext cx="6157200" cy="664800"/>
          </a:xfrm>
          <a:prstGeom prst="rect">
            <a:avLst/>
          </a:prstGeom>
          <a:noFill/>
          <a:ln>
            <a:noFill/>
          </a:ln>
        </p:spPr>
        <p:txBody>
          <a:bodyPr spcFirstLastPara="1" wrap="square" lIns="81650" tIns="40825" rIns="81650" bIns="40825" anchor="b" anchorCtr="0">
            <a:noAutofit/>
          </a:bodyPr>
          <a:lstStyle>
            <a:lvl1pPr lvl="0" algn="l" rtl="0">
              <a:lnSpc>
                <a:spcPct val="187500"/>
              </a:lnSpc>
              <a:spcBef>
                <a:spcPts val="0"/>
              </a:spcBef>
              <a:spcAft>
                <a:spcPts val="0"/>
              </a:spcAft>
              <a:buClr>
                <a:schemeClr val="dk1"/>
              </a:buClr>
              <a:buSzPts val="2400"/>
              <a:buFont typeface="Aleo"/>
              <a:buNone/>
              <a:defRPr sz="2400">
                <a:latin typeface="Aleo"/>
                <a:ea typeface="Aleo"/>
                <a:cs typeface="Aleo"/>
                <a:sym typeface="Ale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2" name="Google Shape;2382;p51"/>
          <p:cNvSpPr txBox="1">
            <a:spLocks noGrp="1"/>
          </p:cNvSpPr>
          <p:nvPr>
            <p:ph type="subTitle" idx="1"/>
          </p:nvPr>
        </p:nvSpPr>
        <p:spPr>
          <a:xfrm>
            <a:off x="2519595" y="2468048"/>
            <a:ext cx="5076900" cy="283800"/>
          </a:xfrm>
          <a:prstGeom prst="rect">
            <a:avLst/>
          </a:prstGeom>
          <a:noFill/>
          <a:ln>
            <a:noFill/>
          </a:ln>
        </p:spPr>
        <p:txBody>
          <a:bodyPr spcFirstLastPara="1" wrap="square" lIns="81650" tIns="40825" rIns="81650" bIns="40825" anchor="t" anchorCtr="0">
            <a:noAutofit/>
          </a:bodyPr>
          <a:lstStyle>
            <a:lvl1pPr lvl="0" algn="l" rtl="0">
              <a:lnSpc>
                <a:spcPct val="107142"/>
              </a:lnSpc>
              <a:spcBef>
                <a:spcPts val="300"/>
              </a:spcBef>
              <a:spcAft>
                <a:spcPts val="0"/>
              </a:spcAft>
              <a:buClr>
                <a:srgbClr val="909090"/>
              </a:buClr>
              <a:buSzPts val="1400"/>
              <a:buFont typeface="Aleo"/>
              <a:buNone/>
              <a:defRPr sz="1400" i="0">
                <a:solidFill>
                  <a:srgbClr val="909090"/>
                </a:solidFill>
                <a:latin typeface="Aleo"/>
                <a:ea typeface="Aleo"/>
                <a:cs typeface="Aleo"/>
                <a:sym typeface="Aleo"/>
              </a:defRPr>
            </a:lvl1pPr>
            <a:lvl2pPr lvl="1" algn="ctr" rtl="0">
              <a:spcBef>
                <a:spcPts val="1600"/>
              </a:spcBef>
              <a:spcAft>
                <a:spcPts val="0"/>
              </a:spcAft>
              <a:buClr>
                <a:srgbClr val="909090"/>
              </a:buClr>
              <a:buSzPts val="1200"/>
              <a:buFont typeface="Aleo Light"/>
              <a:buNone/>
              <a:defRPr>
                <a:solidFill>
                  <a:srgbClr val="909090"/>
                </a:solidFill>
              </a:defRPr>
            </a:lvl2pPr>
            <a:lvl3pPr lvl="2" algn="ctr" rtl="0">
              <a:spcBef>
                <a:spcPts val="1600"/>
              </a:spcBef>
              <a:spcAft>
                <a:spcPts val="0"/>
              </a:spcAft>
              <a:buClr>
                <a:srgbClr val="909090"/>
              </a:buClr>
              <a:buSzPts val="1200"/>
              <a:buFont typeface="Aleo Light"/>
              <a:buNone/>
              <a:defRPr>
                <a:solidFill>
                  <a:srgbClr val="909090"/>
                </a:solidFill>
              </a:defRPr>
            </a:lvl3pPr>
            <a:lvl4pPr lvl="3" algn="ctr" rtl="0">
              <a:spcBef>
                <a:spcPts val="1600"/>
              </a:spcBef>
              <a:spcAft>
                <a:spcPts val="0"/>
              </a:spcAft>
              <a:buClr>
                <a:srgbClr val="909090"/>
              </a:buClr>
              <a:buSzPts val="1200"/>
              <a:buFont typeface="Aleo Light"/>
              <a:buNone/>
              <a:defRPr>
                <a:solidFill>
                  <a:srgbClr val="909090"/>
                </a:solidFill>
              </a:defRPr>
            </a:lvl4pPr>
            <a:lvl5pPr lvl="4" algn="ctr" rtl="0">
              <a:spcBef>
                <a:spcPts val="1600"/>
              </a:spcBef>
              <a:spcAft>
                <a:spcPts val="0"/>
              </a:spcAft>
              <a:buClr>
                <a:srgbClr val="909090"/>
              </a:buClr>
              <a:buSzPts val="1200"/>
              <a:buFont typeface="Aleo Light"/>
              <a:buNone/>
              <a:defRPr>
                <a:solidFill>
                  <a:srgbClr val="909090"/>
                </a:solidFill>
              </a:defRPr>
            </a:lvl5pPr>
            <a:lvl6pPr lvl="5" algn="ctr" rtl="0">
              <a:spcBef>
                <a:spcPts val="1600"/>
              </a:spcBef>
              <a:spcAft>
                <a:spcPts val="0"/>
              </a:spcAft>
              <a:buClr>
                <a:srgbClr val="909090"/>
              </a:buClr>
              <a:buSzPts val="1800"/>
              <a:buNone/>
              <a:defRPr>
                <a:solidFill>
                  <a:srgbClr val="909090"/>
                </a:solidFill>
              </a:defRPr>
            </a:lvl6pPr>
            <a:lvl7pPr lvl="6" algn="ctr" rtl="0">
              <a:spcBef>
                <a:spcPts val="1600"/>
              </a:spcBef>
              <a:spcAft>
                <a:spcPts val="0"/>
              </a:spcAft>
              <a:buClr>
                <a:srgbClr val="909090"/>
              </a:buClr>
              <a:buSzPts val="1800"/>
              <a:buNone/>
              <a:defRPr>
                <a:solidFill>
                  <a:srgbClr val="909090"/>
                </a:solidFill>
              </a:defRPr>
            </a:lvl7pPr>
            <a:lvl8pPr lvl="7" algn="ctr" rtl="0">
              <a:spcBef>
                <a:spcPts val="1600"/>
              </a:spcBef>
              <a:spcAft>
                <a:spcPts val="0"/>
              </a:spcAft>
              <a:buClr>
                <a:srgbClr val="909090"/>
              </a:buClr>
              <a:buSzPts val="1800"/>
              <a:buNone/>
              <a:defRPr>
                <a:solidFill>
                  <a:srgbClr val="909090"/>
                </a:solidFill>
              </a:defRPr>
            </a:lvl8pPr>
            <a:lvl9pPr lvl="8" algn="ctr" rtl="0">
              <a:spcBef>
                <a:spcPts val="1600"/>
              </a:spcBef>
              <a:spcAft>
                <a:spcPts val="1600"/>
              </a:spcAft>
              <a:buClr>
                <a:srgbClr val="909090"/>
              </a:buClr>
              <a:buSzPts val="1800"/>
              <a:buNone/>
              <a:defRPr>
                <a:solidFill>
                  <a:srgbClr val="909090"/>
                </a:solidFill>
              </a:defRPr>
            </a:lvl9pPr>
          </a:lstStyle>
          <a:p>
            <a:endParaRPr/>
          </a:p>
        </p:txBody>
      </p:sp>
      <p:sp>
        <p:nvSpPr>
          <p:cNvPr id="2383" name="Google Shape;2383;p51"/>
          <p:cNvSpPr/>
          <p:nvPr/>
        </p:nvSpPr>
        <p:spPr>
          <a:xfrm rot="-3599902">
            <a:off x="-2687715" y="2028950"/>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84" name="Google Shape;2384;p51"/>
          <p:cNvSpPr/>
          <p:nvPr/>
        </p:nvSpPr>
        <p:spPr>
          <a:xfrm rot="-3599871">
            <a:off x="-3551726" y="2120980"/>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85" name="Google Shape;2385;p51"/>
          <p:cNvSpPr/>
          <p:nvPr/>
        </p:nvSpPr>
        <p:spPr>
          <a:xfrm rot="-3599902">
            <a:off x="-4053119" y="2021974"/>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86" name="Google Shape;2386;p51"/>
          <p:cNvSpPr/>
          <p:nvPr/>
        </p:nvSpPr>
        <p:spPr>
          <a:xfrm rot="-3599906">
            <a:off x="-4533238" y="1962092"/>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87" name="Google Shape;2387;p51"/>
          <p:cNvSpPr/>
          <p:nvPr/>
        </p:nvSpPr>
        <p:spPr>
          <a:xfrm rot="-3599871">
            <a:off x="5267153" y="2987584"/>
            <a:ext cx="9181801" cy="701870"/>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88" name="Google Shape;2388;p51"/>
          <p:cNvSpPr/>
          <p:nvPr/>
        </p:nvSpPr>
        <p:spPr>
          <a:xfrm rot="-3599902">
            <a:off x="4765760" y="2904180"/>
            <a:ext cx="9192145" cy="10806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89" name="Google Shape;2389;p51"/>
          <p:cNvSpPr/>
          <p:nvPr/>
        </p:nvSpPr>
        <p:spPr>
          <a:xfrm rot="-3599906">
            <a:off x="4285641" y="2844299"/>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90" name="Google Shape;2390;p51"/>
          <p:cNvSpPr/>
          <p:nvPr/>
        </p:nvSpPr>
        <p:spPr>
          <a:xfrm rot="-3599906">
            <a:off x="-11123200" y="2038292"/>
            <a:ext cx="9169968" cy="308589"/>
          </a:xfrm>
          <a:prstGeom prst="rect">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accent1"/>
              </a:solidFill>
              <a:latin typeface="Aleo Light"/>
              <a:ea typeface="Aleo Light"/>
              <a:cs typeface="Aleo Light"/>
              <a:sym typeface="Aleo Light"/>
            </a:endParaRPr>
          </a:p>
        </p:txBody>
      </p:sp>
      <p:sp>
        <p:nvSpPr>
          <p:cNvPr id="2391" name="Google Shape;2391;p51"/>
          <p:cNvSpPr/>
          <p:nvPr/>
        </p:nvSpPr>
        <p:spPr>
          <a:xfrm rot="-3599902">
            <a:off x="-10299036" y="1958939"/>
            <a:ext cx="9192145" cy="23413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sp>
        <p:nvSpPr>
          <p:cNvPr id="2392" name="Google Shape;2392;p51"/>
          <p:cNvSpPr txBox="1">
            <a:spLocks noGrp="1"/>
          </p:cNvSpPr>
          <p:nvPr>
            <p:ph type="body" idx="2"/>
          </p:nvPr>
        </p:nvSpPr>
        <p:spPr>
          <a:xfrm>
            <a:off x="2627617" y="4047914"/>
            <a:ext cx="4644900" cy="900000"/>
          </a:xfrm>
          <a:prstGeom prst="rect">
            <a:avLst/>
          </a:prstGeom>
          <a:noFill/>
          <a:ln>
            <a:noFill/>
          </a:ln>
        </p:spPr>
        <p:txBody>
          <a:bodyPr spcFirstLastPara="1" wrap="square" lIns="81650" tIns="40825" rIns="81650" bIns="40825" anchor="b" anchorCtr="0">
            <a:noAutofit/>
          </a:bodyPr>
          <a:lstStyle>
            <a:lvl1pPr marL="457200" lvl="0" indent="-304800" algn="r" rtl="0">
              <a:spcBef>
                <a:spcPts val="200"/>
              </a:spcBef>
              <a:spcAft>
                <a:spcPts val="0"/>
              </a:spcAft>
              <a:buClr>
                <a:schemeClr val="dk1"/>
              </a:buClr>
              <a:buSzPts val="1200"/>
              <a:buFont typeface="Aleo Light"/>
              <a:buChar char="●"/>
              <a:defRPr sz="1200">
                <a:latin typeface="Aleo Light"/>
                <a:ea typeface="Aleo Light"/>
                <a:cs typeface="Aleo Light"/>
                <a:sym typeface="Aleo Light"/>
              </a:defRPr>
            </a:lvl1pPr>
            <a:lvl2pPr marL="914400" lvl="1" indent="-285750" algn="l" rtl="0">
              <a:spcBef>
                <a:spcPts val="1600"/>
              </a:spcBef>
              <a:spcAft>
                <a:spcPts val="0"/>
              </a:spcAft>
              <a:buClr>
                <a:schemeClr val="dk1"/>
              </a:buClr>
              <a:buSzPts val="900"/>
              <a:buChar char="○"/>
              <a:defRPr/>
            </a:lvl2pPr>
            <a:lvl3pPr marL="1371600" lvl="2" indent="-285750" algn="l" rtl="0">
              <a:spcBef>
                <a:spcPts val="1600"/>
              </a:spcBef>
              <a:spcAft>
                <a:spcPts val="0"/>
              </a:spcAft>
              <a:buClr>
                <a:schemeClr val="dk1"/>
              </a:buClr>
              <a:buSzPts val="900"/>
              <a:buChar char="■"/>
              <a:defRPr/>
            </a:lvl3pPr>
            <a:lvl4pPr marL="1828800" lvl="3" indent="-285750" algn="l" rtl="0">
              <a:spcBef>
                <a:spcPts val="1600"/>
              </a:spcBef>
              <a:spcAft>
                <a:spcPts val="0"/>
              </a:spcAft>
              <a:buClr>
                <a:schemeClr val="dk1"/>
              </a:buClr>
              <a:buSzPts val="900"/>
              <a:buChar char="●"/>
              <a:defRPr/>
            </a:lvl4pPr>
            <a:lvl5pPr marL="2286000" lvl="4" indent="-285750" algn="l" rtl="0">
              <a:spcBef>
                <a:spcPts val="1600"/>
              </a:spcBef>
              <a:spcAft>
                <a:spcPts val="0"/>
              </a:spcAft>
              <a:buClr>
                <a:schemeClr val="dk1"/>
              </a:buClr>
              <a:buSzPts val="900"/>
              <a:buChar char="○"/>
              <a:defRPr/>
            </a:lvl5pPr>
            <a:lvl6pPr marL="2743200" lvl="5" indent="-285750" algn="l" rtl="0">
              <a:spcBef>
                <a:spcPts val="1600"/>
              </a:spcBef>
              <a:spcAft>
                <a:spcPts val="0"/>
              </a:spcAft>
              <a:buClr>
                <a:schemeClr val="dk1"/>
              </a:buClr>
              <a:buSzPts val="900"/>
              <a:buChar char="■"/>
              <a:defRPr/>
            </a:lvl6pPr>
            <a:lvl7pPr marL="3200400" lvl="6" indent="-285750" algn="l" rtl="0">
              <a:spcBef>
                <a:spcPts val="1600"/>
              </a:spcBef>
              <a:spcAft>
                <a:spcPts val="0"/>
              </a:spcAft>
              <a:buClr>
                <a:schemeClr val="dk1"/>
              </a:buClr>
              <a:buSzPts val="900"/>
              <a:buChar char="●"/>
              <a:defRPr/>
            </a:lvl7pPr>
            <a:lvl8pPr marL="3657600" lvl="7" indent="-285750" algn="l" rtl="0">
              <a:spcBef>
                <a:spcPts val="1600"/>
              </a:spcBef>
              <a:spcAft>
                <a:spcPts val="0"/>
              </a:spcAft>
              <a:buClr>
                <a:schemeClr val="dk1"/>
              </a:buClr>
              <a:buSzPts val="900"/>
              <a:buChar char="○"/>
              <a:defRPr/>
            </a:lvl8pPr>
            <a:lvl9pPr marL="4114800" lvl="8" indent="-285750" algn="l" rtl="0">
              <a:spcBef>
                <a:spcPts val="1600"/>
              </a:spcBef>
              <a:spcAft>
                <a:spcPts val="1600"/>
              </a:spcAft>
              <a:buClr>
                <a:schemeClr val="dk1"/>
              </a:buClr>
              <a:buSzPts val="9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500"/>
                                  </p:stCondLst>
                                  <p:childTnLst>
                                    <p:set>
                                      <p:cBhvr>
                                        <p:cTn id="6" dur="1" fill="hold">
                                          <p:stCondLst>
                                            <p:cond delay="0"/>
                                          </p:stCondLst>
                                        </p:cTn>
                                        <p:tgtEl>
                                          <p:spTgt spid="2383"/>
                                        </p:tgtEl>
                                        <p:attrNameLst>
                                          <p:attrName>style.visibility</p:attrName>
                                        </p:attrNameLst>
                                      </p:cBhvr>
                                      <p:to>
                                        <p:strVal val="visible"/>
                                      </p:to>
                                    </p:set>
                                    <p:anim calcmode="lin" valueType="num">
                                      <p:cBhvr additive="base">
                                        <p:cTn id="7" dur="500"/>
                                        <p:tgtEl>
                                          <p:spTgt spid="238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1250"/>
                                  </p:stCondLst>
                                  <p:childTnLst>
                                    <p:set>
                                      <p:cBhvr>
                                        <p:cTn id="9" dur="1" fill="hold">
                                          <p:stCondLst>
                                            <p:cond delay="0"/>
                                          </p:stCondLst>
                                        </p:cTn>
                                        <p:tgtEl>
                                          <p:spTgt spid="2384"/>
                                        </p:tgtEl>
                                        <p:attrNameLst>
                                          <p:attrName>style.visibility</p:attrName>
                                        </p:attrNameLst>
                                      </p:cBhvr>
                                      <p:to>
                                        <p:strVal val="visible"/>
                                      </p:to>
                                    </p:set>
                                    <p:anim calcmode="lin" valueType="num">
                                      <p:cBhvr additive="base">
                                        <p:cTn id="10" dur="500"/>
                                        <p:tgtEl>
                                          <p:spTgt spid="238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1000"/>
                                  </p:stCondLst>
                                  <p:childTnLst>
                                    <p:set>
                                      <p:cBhvr>
                                        <p:cTn id="12" dur="1" fill="hold">
                                          <p:stCondLst>
                                            <p:cond delay="0"/>
                                          </p:stCondLst>
                                        </p:cTn>
                                        <p:tgtEl>
                                          <p:spTgt spid="2385"/>
                                        </p:tgtEl>
                                        <p:attrNameLst>
                                          <p:attrName>style.visibility</p:attrName>
                                        </p:attrNameLst>
                                      </p:cBhvr>
                                      <p:to>
                                        <p:strVal val="visible"/>
                                      </p:to>
                                    </p:set>
                                    <p:anim calcmode="lin" valueType="num">
                                      <p:cBhvr additive="base">
                                        <p:cTn id="13" dur="500"/>
                                        <p:tgtEl>
                                          <p:spTgt spid="238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750"/>
                                  </p:stCondLst>
                                  <p:childTnLst>
                                    <p:set>
                                      <p:cBhvr>
                                        <p:cTn id="15" dur="1" fill="hold">
                                          <p:stCondLst>
                                            <p:cond delay="0"/>
                                          </p:stCondLst>
                                        </p:cTn>
                                        <p:tgtEl>
                                          <p:spTgt spid="2386"/>
                                        </p:tgtEl>
                                        <p:attrNameLst>
                                          <p:attrName>style.visibility</p:attrName>
                                        </p:attrNameLst>
                                      </p:cBhvr>
                                      <p:to>
                                        <p:strVal val="visible"/>
                                      </p:to>
                                    </p:set>
                                    <p:anim calcmode="lin" valueType="num">
                                      <p:cBhvr additive="base">
                                        <p:cTn id="16" dur="500"/>
                                        <p:tgtEl>
                                          <p:spTgt spid="238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1000"/>
                                  </p:stCondLst>
                                  <p:childTnLst>
                                    <p:set>
                                      <p:cBhvr>
                                        <p:cTn id="18" dur="1" fill="hold">
                                          <p:stCondLst>
                                            <p:cond delay="0"/>
                                          </p:stCondLst>
                                        </p:cTn>
                                        <p:tgtEl>
                                          <p:spTgt spid="2389"/>
                                        </p:tgtEl>
                                        <p:attrNameLst>
                                          <p:attrName>style.visibility</p:attrName>
                                        </p:attrNameLst>
                                      </p:cBhvr>
                                      <p:to>
                                        <p:strVal val="visible"/>
                                      </p:to>
                                    </p:set>
                                    <p:anim calcmode="lin" valueType="num">
                                      <p:cBhvr additive="base">
                                        <p:cTn id="19" dur="500"/>
                                        <p:tgtEl>
                                          <p:spTgt spid="238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1250"/>
                                  </p:stCondLst>
                                  <p:childTnLst>
                                    <p:set>
                                      <p:cBhvr>
                                        <p:cTn id="21" dur="1" fill="hold">
                                          <p:stCondLst>
                                            <p:cond delay="0"/>
                                          </p:stCondLst>
                                        </p:cTn>
                                        <p:tgtEl>
                                          <p:spTgt spid="2388"/>
                                        </p:tgtEl>
                                        <p:attrNameLst>
                                          <p:attrName>style.visibility</p:attrName>
                                        </p:attrNameLst>
                                      </p:cBhvr>
                                      <p:to>
                                        <p:strVal val="visible"/>
                                      </p:to>
                                    </p:set>
                                    <p:anim calcmode="lin" valueType="num">
                                      <p:cBhvr additive="base">
                                        <p:cTn id="22" dur="500"/>
                                        <p:tgtEl>
                                          <p:spTgt spid="2388"/>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1500"/>
                                  </p:stCondLst>
                                  <p:childTnLst>
                                    <p:set>
                                      <p:cBhvr>
                                        <p:cTn id="24" dur="1" fill="hold">
                                          <p:stCondLst>
                                            <p:cond delay="0"/>
                                          </p:stCondLst>
                                        </p:cTn>
                                        <p:tgtEl>
                                          <p:spTgt spid="2387"/>
                                        </p:tgtEl>
                                        <p:attrNameLst>
                                          <p:attrName>style.visibility</p:attrName>
                                        </p:attrNameLst>
                                      </p:cBhvr>
                                      <p:to>
                                        <p:strVal val="visible"/>
                                      </p:to>
                                    </p:set>
                                    <p:anim calcmode="lin" valueType="num">
                                      <p:cBhvr additive="base">
                                        <p:cTn id="25" dur="500"/>
                                        <p:tgtEl>
                                          <p:spTgt spid="2387"/>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500"/>
                                  </p:stCondLst>
                                  <p:childTnLst>
                                    <p:set>
                                      <p:cBhvr>
                                        <p:cTn id="27" dur="1" fill="hold">
                                          <p:stCondLst>
                                            <p:cond delay="0"/>
                                          </p:stCondLst>
                                        </p:cTn>
                                        <p:tgtEl>
                                          <p:spTgt spid="2390"/>
                                        </p:tgtEl>
                                        <p:attrNameLst>
                                          <p:attrName>style.visibility</p:attrName>
                                        </p:attrNameLst>
                                      </p:cBhvr>
                                      <p:to>
                                        <p:strVal val="visible"/>
                                      </p:to>
                                    </p:set>
                                    <p:anim calcmode="lin" valueType="num">
                                      <p:cBhvr additive="base">
                                        <p:cTn id="28" dur="500"/>
                                        <p:tgtEl>
                                          <p:spTgt spid="2390"/>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750"/>
                                  </p:stCondLst>
                                  <p:childTnLst>
                                    <p:set>
                                      <p:cBhvr>
                                        <p:cTn id="30" dur="1" fill="hold">
                                          <p:stCondLst>
                                            <p:cond delay="0"/>
                                          </p:stCondLst>
                                        </p:cTn>
                                        <p:tgtEl>
                                          <p:spTgt spid="2391"/>
                                        </p:tgtEl>
                                        <p:attrNameLst>
                                          <p:attrName>style.visibility</p:attrName>
                                        </p:attrNameLst>
                                      </p:cBhvr>
                                      <p:to>
                                        <p:strVal val="visible"/>
                                      </p:to>
                                    </p:set>
                                    <p:anim calcmode="lin" valueType="num">
                                      <p:cBhvr additive="base">
                                        <p:cTn id="31" dur="500"/>
                                        <p:tgtEl>
                                          <p:spTgt spid="2391"/>
                                        </p:tgtEl>
                                        <p:attrNameLst>
                                          <p:attrName>ppt_x</p:attrName>
                                        </p:attrNameLst>
                                      </p:cBhvr>
                                      <p:tavLst>
                                        <p:tav tm="0">
                                          <p:val>
                                            <p:strVal val="#ppt_x+1"/>
                                          </p:val>
                                        </p:tav>
                                        <p:tav tm="100000">
                                          <p:val>
                                            <p:strVal val="#ppt_x"/>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381"/>
                                        </p:tgtEl>
                                        <p:attrNameLst>
                                          <p:attrName>style.visibility</p:attrName>
                                        </p:attrNameLst>
                                      </p:cBhvr>
                                      <p:to>
                                        <p:strVal val="visible"/>
                                      </p:to>
                                    </p:set>
                                    <p:animEffect transition="in" filter="fade">
                                      <p:cBhvr>
                                        <p:cTn id="35" dur="1822"/>
                                        <p:tgtEl>
                                          <p:spTgt spid="2381"/>
                                        </p:tgtEl>
                                      </p:cBhvr>
                                    </p:animEffect>
                                  </p:childTnLst>
                                </p:cTn>
                              </p:par>
                            </p:childTnLst>
                          </p:cTn>
                        </p:par>
                        <p:par>
                          <p:cTn id="36" fill="hold">
                            <p:stCondLst>
                              <p:cond delay="2322"/>
                            </p:stCondLst>
                            <p:childTnLst>
                              <p:par>
                                <p:cTn id="37" presetID="10" presetClass="entr" presetSubtype="0" fill="hold" nodeType="afterEffect">
                                  <p:stCondLst>
                                    <p:cond delay="0"/>
                                  </p:stCondLst>
                                  <p:childTnLst>
                                    <p:set>
                                      <p:cBhvr>
                                        <p:cTn id="38" dur="1" fill="hold">
                                          <p:stCondLst>
                                            <p:cond delay="0"/>
                                          </p:stCondLst>
                                        </p:cTn>
                                        <p:tgtEl>
                                          <p:spTgt spid="2382">
                                            <p:txEl>
                                              <p:pRg st="0" end="0"/>
                                            </p:txEl>
                                          </p:spTgt>
                                        </p:tgtEl>
                                        <p:attrNameLst>
                                          <p:attrName>style.visibility</p:attrName>
                                        </p:attrNameLst>
                                      </p:cBhvr>
                                      <p:to>
                                        <p:strVal val="visible"/>
                                      </p:to>
                                    </p:set>
                                    <p:animEffect transition="in" filter="fade">
                                      <p:cBhvr>
                                        <p:cTn id="39" dur="1000"/>
                                        <p:tgtEl>
                                          <p:spTgt spid="2382">
                                            <p:txEl>
                                              <p:pRg st="0" end="0"/>
                                            </p:txEl>
                                          </p:spTgt>
                                        </p:tgtEl>
                                      </p:cBhvr>
                                    </p:animEffect>
                                  </p:childTnLst>
                                </p:cTn>
                              </p:par>
                            </p:childTnLst>
                          </p:cTn>
                        </p:par>
                        <p:par>
                          <p:cTn id="40" fill="hold">
                            <p:stCondLst>
                              <p:cond delay="3322"/>
                            </p:stCondLst>
                            <p:childTnLst>
                              <p:par>
                                <p:cTn id="41" presetID="10" presetClass="entr" presetSubtype="0" fill="hold" nodeType="afterEffect">
                                  <p:stCondLst>
                                    <p:cond delay="0"/>
                                  </p:stCondLst>
                                  <p:childTnLst>
                                    <p:set>
                                      <p:cBhvr>
                                        <p:cTn id="42" dur="1" fill="hold">
                                          <p:stCondLst>
                                            <p:cond delay="0"/>
                                          </p:stCondLst>
                                        </p:cTn>
                                        <p:tgtEl>
                                          <p:spTgt spid="2382">
                                            <p:txEl>
                                              <p:pRg st="1" end="1"/>
                                            </p:txEl>
                                          </p:spTgt>
                                        </p:tgtEl>
                                        <p:attrNameLst>
                                          <p:attrName>style.visibility</p:attrName>
                                        </p:attrNameLst>
                                      </p:cBhvr>
                                      <p:to>
                                        <p:strVal val="visible"/>
                                      </p:to>
                                    </p:set>
                                    <p:animEffect transition="in" filter="fade">
                                      <p:cBhvr>
                                        <p:cTn id="43" dur="1000"/>
                                        <p:tgtEl>
                                          <p:spTgt spid="2382">
                                            <p:txEl>
                                              <p:pRg st="1" end="1"/>
                                            </p:txEl>
                                          </p:spTgt>
                                        </p:tgtEl>
                                      </p:cBhvr>
                                    </p:animEffect>
                                  </p:childTnLst>
                                </p:cTn>
                              </p:par>
                            </p:childTnLst>
                          </p:cTn>
                        </p:par>
                        <p:par>
                          <p:cTn id="44" fill="hold">
                            <p:stCondLst>
                              <p:cond delay="4322"/>
                            </p:stCondLst>
                            <p:childTnLst>
                              <p:par>
                                <p:cTn id="45" presetID="10" presetClass="entr" presetSubtype="0" fill="hold" nodeType="afterEffect">
                                  <p:stCondLst>
                                    <p:cond delay="0"/>
                                  </p:stCondLst>
                                  <p:childTnLst>
                                    <p:set>
                                      <p:cBhvr>
                                        <p:cTn id="46" dur="1" fill="hold">
                                          <p:stCondLst>
                                            <p:cond delay="0"/>
                                          </p:stCondLst>
                                        </p:cTn>
                                        <p:tgtEl>
                                          <p:spTgt spid="2382">
                                            <p:txEl>
                                              <p:pRg st="2" end="2"/>
                                            </p:txEl>
                                          </p:spTgt>
                                        </p:tgtEl>
                                        <p:attrNameLst>
                                          <p:attrName>style.visibility</p:attrName>
                                        </p:attrNameLst>
                                      </p:cBhvr>
                                      <p:to>
                                        <p:strVal val="visible"/>
                                      </p:to>
                                    </p:set>
                                    <p:animEffect transition="in" filter="fade">
                                      <p:cBhvr>
                                        <p:cTn id="47" dur="1000"/>
                                        <p:tgtEl>
                                          <p:spTgt spid="2382">
                                            <p:txEl>
                                              <p:pRg st="2" end="2"/>
                                            </p:txEl>
                                          </p:spTgt>
                                        </p:tgtEl>
                                      </p:cBhvr>
                                    </p:animEffect>
                                  </p:childTnLst>
                                </p:cTn>
                              </p:par>
                            </p:childTnLst>
                          </p:cTn>
                        </p:par>
                        <p:par>
                          <p:cTn id="48" fill="hold">
                            <p:stCondLst>
                              <p:cond delay="5322"/>
                            </p:stCondLst>
                            <p:childTnLst>
                              <p:par>
                                <p:cTn id="49" presetID="10" presetClass="entr" presetSubtype="0" fill="hold" nodeType="afterEffect">
                                  <p:stCondLst>
                                    <p:cond delay="0"/>
                                  </p:stCondLst>
                                  <p:childTnLst>
                                    <p:set>
                                      <p:cBhvr>
                                        <p:cTn id="50" dur="1" fill="hold">
                                          <p:stCondLst>
                                            <p:cond delay="0"/>
                                          </p:stCondLst>
                                        </p:cTn>
                                        <p:tgtEl>
                                          <p:spTgt spid="2382">
                                            <p:txEl>
                                              <p:pRg st="3" end="3"/>
                                            </p:txEl>
                                          </p:spTgt>
                                        </p:tgtEl>
                                        <p:attrNameLst>
                                          <p:attrName>style.visibility</p:attrName>
                                        </p:attrNameLst>
                                      </p:cBhvr>
                                      <p:to>
                                        <p:strVal val="visible"/>
                                      </p:to>
                                    </p:set>
                                    <p:animEffect transition="in" filter="fade">
                                      <p:cBhvr>
                                        <p:cTn id="51" dur="1000"/>
                                        <p:tgtEl>
                                          <p:spTgt spid="2382">
                                            <p:txEl>
                                              <p:pRg st="3" end="3"/>
                                            </p:txEl>
                                          </p:spTgt>
                                        </p:tgtEl>
                                      </p:cBhvr>
                                    </p:animEffect>
                                  </p:childTnLst>
                                </p:cTn>
                              </p:par>
                            </p:childTnLst>
                          </p:cTn>
                        </p:par>
                        <p:par>
                          <p:cTn id="52" fill="hold">
                            <p:stCondLst>
                              <p:cond delay="6322"/>
                            </p:stCondLst>
                            <p:childTnLst>
                              <p:par>
                                <p:cTn id="53" presetID="10" presetClass="entr" presetSubtype="0" fill="hold" nodeType="afterEffect">
                                  <p:stCondLst>
                                    <p:cond delay="0"/>
                                  </p:stCondLst>
                                  <p:childTnLst>
                                    <p:set>
                                      <p:cBhvr>
                                        <p:cTn id="54" dur="1" fill="hold">
                                          <p:stCondLst>
                                            <p:cond delay="0"/>
                                          </p:stCondLst>
                                        </p:cTn>
                                        <p:tgtEl>
                                          <p:spTgt spid="2382">
                                            <p:txEl>
                                              <p:pRg st="4" end="4"/>
                                            </p:txEl>
                                          </p:spTgt>
                                        </p:tgtEl>
                                        <p:attrNameLst>
                                          <p:attrName>style.visibility</p:attrName>
                                        </p:attrNameLst>
                                      </p:cBhvr>
                                      <p:to>
                                        <p:strVal val="visible"/>
                                      </p:to>
                                    </p:set>
                                    <p:animEffect transition="in" filter="fade">
                                      <p:cBhvr>
                                        <p:cTn id="55" dur="1000"/>
                                        <p:tgtEl>
                                          <p:spTgt spid="2382">
                                            <p:txEl>
                                              <p:pRg st="4" end="4"/>
                                            </p:txEl>
                                          </p:spTgt>
                                        </p:tgtEl>
                                      </p:cBhvr>
                                    </p:animEffect>
                                  </p:childTnLst>
                                </p:cTn>
                              </p:par>
                            </p:childTnLst>
                          </p:cTn>
                        </p:par>
                        <p:par>
                          <p:cTn id="56" fill="hold">
                            <p:stCondLst>
                              <p:cond delay="7322"/>
                            </p:stCondLst>
                            <p:childTnLst>
                              <p:par>
                                <p:cTn id="57" presetID="10" presetClass="entr" presetSubtype="0" fill="hold" nodeType="afterEffect">
                                  <p:stCondLst>
                                    <p:cond delay="0"/>
                                  </p:stCondLst>
                                  <p:childTnLst>
                                    <p:set>
                                      <p:cBhvr>
                                        <p:cTn id="58" dur="1" fill="hold">
                                          <p:stCondLst>
                                            <p:cond delay="0"/>
                                          </p:stCondLst>
                                        </p:cTn>
                                        <p:tgtEl>
                                          <p:spTgt spid="2382">
                                            <p:txEl>
                                              <p:pRg st="5" end="5"/>
                                            </p:txEl>
                                          </p:spTgt>
                                        </p:tgtEl>
                                        <p:attrNameLst>
                                          <p:attrName>style.visibility</p:attrName>
                                        </p:attrNameLst>
                                      </p:cBhvr>
                                      <p:to>
                                        <p:strVal val="visible"/>
                                      </p:to>
                                    </p:set>
                                    <p:animEffect transition="in" filter="fade">
                                      <p:cBhvr>
                                        <p:cTn id="59" dur="1000"/>
                                        <p:tgtEl>
                                          <p:spTgt spid="2382">
                                            <p:txEl>
                                              <p:pRg st="5" end="5"/>
                                            </p:txEl>
                                          </p:spTgt>
                                        </p:tgtEl>
                                      </p:cBhvr>
                                    </p:animEffect>
                                  </p:childTnLst>
                                </p:cTn>
                              </p:par>
                            </p:childTnLst>
                          </p:cTn>
                        </p:par>
                        <p:par>
                          <p:cTn id="60" fill="hold">
                            <p:stCondLst>
                              <p:cond delay="8322"/>
                            </p:stCondLst>
                            <p:childTnLst>
                              <p:par>
                                <p:cTn id="61" presetID="10" presetClass="entr" presetSubtype="0" fill="hold" nodeType="afterEffect">
                                  <p:stCondLst>
                                    <p:cond delay="0"/>
                                  </p:stCondLst>
                                  <p:childTnLst>
                                    <p:set>
                                      <p:cBhvr>
                                        <p:cTn id="62" dur="1" fill="hold">
                                          <p:stCondLst>
                                            <p:cond delay="0"/>
                                          </p:stCondLst>
                                        </p:cTn>
                                        <p:tgtEl>
                                          <p:spTgt spid="2382">
                                            <p:txEl>
                                              <p:pRg st="6" end="6"/>
                                            </p:txEl>
                                          </p:spTgt>
                                        </p:tgtEl>
                                        <p:attrNameLst>
                                          <p:attrName>style.visibility</p:attrName>
                                        </p:attrNameLst>
                                      </p:cBhvr>
                                      <p:to>
                                        <p:strVal val="visible"/>
                                      </p:to>
                                    </p:set>
                                    <p:animEffect transition="in" filter="fade">
                                      <p:cBhvr>
                                        <p:cTn id="63" dur="1000"/>
                                        <p:tgtEl>
                                          <p:spTgt spid="2382">
                                            <p:txEl>
                                              <p:pRg st="6" end="6"/>
                                            </p:txEl>
                                          </p:spTgt>
                                        </p:tgtEl>
                                      </p:cBhvr>
                                    </p:animEffect>
                                  </p:childTnLst>
                                </p:cTn>
                              </p:par>
                            </p:childTnLst>
                          </p:cTn>
                        </p:par>
                        <p:par>
                          <p:cTn id="64" fill="hold">
                            <p:stCondLst>
                              <p:cond delay="9322"/>
                            </p:stCondLst>
                            <p:childTnLst>
                              <p:par>
                                <p:cTn id="65" presetID="10" presetClass="entr" presetSubtype="0" fill="hold" nodeType="afterEffect">
                                  <p:stCondLst>
                                    <p:cond delay="0"/>
                                  </p:stCondLst>
                                  <p:childTnLst>
                                    <p:set>
                                      <p:cBhvr>
                                        <p:cTn id="66" dur="1" fill="hold">
                                          <p:stCondLst>
                                            <p:cond delay="0"/>
                                          </p:stCondLst>
                                        </p:cTn>
                                        <p:tgtEl>
                                          <p:spTgt spid="2382">
                                            <p:txEl>
                                              <p:pRg st="7" end="7"/>
                                            </p:txEl>
                                          </p:spTgt>
                                        </p:tgtEl>
                                        <p:attrNameLst>
                                          <p:attrName>style.visibility</p:attrName>
                                        </p:attrNameLst>
                                      </p:cBhvr>
                                      <p:to>
                                        <p:strVal val="visible"/>
                                      </p:to>
                                    </p:set>
                                    <p:animEffect transition="in" filter="fade">
                                      <p:cBhvr>
                                        <p:cTn id="67" dur="1000"/>
                                        <p:tgtEl>
                                          <p:spTgt spid="2382">
                                            <p:txEl>
                                              <p:pRg st="7" end="7"/>
                                            </p:txEl>
                                          </p:spTgt>
                                        </p:tgtEl>
                                      </p:cBhvr>
                                    </p:animEffect>
                                  </p:childTnLst>
                                </p:cTn>
                              </p:par>
                            </p:childTnLst>
                          </p:cTn>
                        </p:par>
                        <p:par>
                          <p:cTn id="68" fill="hold">
                            <p:stCondLst>
                              <p:cond delay="10322"/>
                            </p:stCondLst>
                            <p:childTnLst>
                              <p:par>
                                <p:cTn id="69" presetID="10" presetClass="entr" presetSubtype="0" fill="hold" nodeType="afterEffect">
                                  <p:stCondLst>
                                    <p:cond delay="0"/>
                                  </p:stCondLst>
                                  <p:childTnLst>
                                    <p:set>
                                      <p:cBhvr>
                                        <p:cTn id="70" dur="1" fill="hold">
                                          <p:stCondLst>
                                            <p:cond delay="0"/>
                                          </p:stCondLst>
                                        </p:cTn>
                                        <p:tgtEl>
                                          <p:spTgt spid="2382">
                                            <p:txEl>
                                              <p:pRg st="8" end="8"/>
                                            </p:txEl>
                                          </p:spTgt>
                                        </p:tgtEl>
                                        <p:attrNameLst>
                                          <p:attrName>style.visibility</p:attrName>
                                        </p:attrNameLst>
                                      </p:cBhvr>
                                      <p:to>
                                        <p:strVal val="visible"/>
                                      </p:to>
                                    </p:set>
                                    <p:animEffect transition="in" filter="fade">
                                      <p:cBhvr>
                                        <p:cTn id="71" dur="1000"/>
                                        <p:tgtEl>
                                          <p:spTgt spid="2382">
                                            <p:txEl>
                                              <p:pRg st="8" end="8"/>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392">
                                            <p:txEl>
                                              <p:pRg st="0" end="0"/>
                                            </p:txEl>
                                          </p:spTgt>
                                        </p:tgtEl>
                                        <p:attrNameLst>
                                          <p:attrName>style.visibility</p:attrName>
                                        </p:attrNameLst>
                                      </p:cBhvr>
                                      <p:to>
                                        <p:strVal val="visible"/>
                                      </p:to>
                                    </p:set>
                                    <p:animEffect transition="in" filter="fade">
                                      <p:cBhvr>
                                        <p:cTn id="74" dur="1000"/>
                                        <p:tgtEl>
                                          <p:spTgt spid="2392">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392">
                                            <p:txEl>
                                              <p:pRg st="1" end="1"/>
                                            </p:txEl>
                                          </p:spTgt>
                                        </p:tgtEl>
                                        <p:attrNameLst>
                                          <p:attrName>style.visibility</p:attrName>
                                        </p:attrNameLst>
                                      </p:cBhvr>
                                      <p:to>
                                        <p:strVal val="visible"/>
                                      </p:to>
                                    </p:set>
                                    <p:animEffect transition="in" filter="fade">
                                      <p:cBhvr>
                                        <p:cTn id="77" dur="1000"/>
                                        <p:tgtEl>
                                          <p:spTgt spid="2392">
                                            <p:txEl>
                                              <p:pRg st="1" end="1"/>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392">
                                            <p:txEl>
                                              <p:pRg st="2" end="2"/>
                                            </p:txEl>
                                          </p:spTgt>
                                        </p:tgtEl>
                                        <p:attrNameLst>
                                          <p:attrName>style.visibility</p:attrName>
                                        </p:attrNameLst>
                                      </p:cBhvr>
                                      <p:to>
                                        <p:strVal val="visible"/>
                                      </p:to>
                                    </p:set>
                                    <p:animEffect transition="in" filter="fade">
                                      <p:cBhvr>
                                        <p:cTn id="80" dur="1000"/>
                                        <p:tgtEl>
                                          <p:spTgt spid="2392">
                                            <p:txEl>
                                              <p:pRg st="2" end="2"/>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2392">
                                            <p:txEl>
                                              <p:pRg st="3" end="3"/>
                                            </p:txEl>
                                          </p:spTgt>
                                        </p:tgtEl>
                                        <p:attrNameLst>
                                          <p:attrName>style.visibility</p:attrName>
                                        </p:attrNameLst>
                                      </p:cBhvr>
                                      <p:to>
                                        <p:strVal val="visible"/>
                                      </p:to>
                                    </p:set>
                                    <p:animEffect transition="in" filter="fade">
                                      <p:cBhvr>
                                        <p:cTn id="83" dur="1000"/>
                                        <p:tgtEl>
                                          <p:spTgt spid="2392">
                                            <p:txEl>
                                              <p:pRg st="3" end="3"/>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2392">
                                            <p:txEl>
                                              <p:pRg st="4" end="4"/>
                                            </p:txEl>
                                          </p:spTgt>
                                        </p:tgtEl>
                                        <p:attrNameLst>
                                          <p:attrName>style.visibility</p:attrName>
                                        </p:attrNameLst>
                                      </p:cBhvr>
                                      <p:to>
                                        <p:strVal val="visible"/>
                                      </p:to>
                                    </p:set>
                                    <p:animEffect transition="in" filter="fade">
                                      <p:cBhvr>
                                        <p:cTn id="86" dur="1000"/>
                                        <p:tgtEl>
                                          <p:spTgt spid="2392">
                                            <p:txEl>
                                              <p:pRg st="4" end="4"/>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2392">
                                            <p:txEl>
                                              <p:pRg st="5" end="5"/>
                                            </p:txEl>
                                          </p:spTgt>
                                        </p:tgtEl>
                                        <p:attrNameLst>
                                          <p:attrName>style.visibility</p:attrName>
                                        </p:attrNameLst>
                                      </p:cBhvr>
                                      <p:to>
                                        <p:strVal val="visible"/>
                                      </p:to>
                                    </p:set>
                                    <p:animEffect transition="in" filter="fade">
                                      <p:cBhvr>
                                        <p:cTn id="89" dur="1000"/>
                                        <p:tgtEl>
                                          <p:spTgt spid="2392">
                                            <p:txEl>
                                              <p:pRg st="5" end="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2392">
                                            <p:txEl>
                                              <p:pRg st="6" end="6"/>
                                            </p:txEl>
                                          </p:spTgt>
                                        </p:tgtEl>
                                        <p:attrNameLst>
                                          <p:attrName>style.visibility</p:attrName>
                                        </p:attrNameLst>
                                      </p:cBhvr>
                                      <p:to>
                                        <p:strVal val="visible"/>
                                      </p:to>
                                    </p:set>
                                    <p:animEffect transition="in" filter="fade">
                                      <p:cBhvr>
                                        <p:cTn id="92" dur="1000"/>
                                        <p:tgtEl>
                                          <p:spTgt spid="2392">
                                            <p:txEl>
                                              <p:pRg st="6" end="6"/>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2392">
                                            <p:txEl>
                                              <p:pRg st="7" end="7"/>
                                            </p:txEl>
                                          </p:spTgt>
                                        </p:tgtEl>
                                        <p:attrNameLst>
                                          <p:attrName>style.visibility</p:attrName>
                                        </p:attrNameLst>
                                      </p:cBhvr>
                                      <p:to>
                                        <p:strVal val="visible"/>
                                      </p:to>
                                    </p:set>
                                    <p:animEffect transition="in" filter="fade">
                                      <p:cBhvr>
                                        <p:cTn id="95" dur="1000"/>
                                        <p:tgtEl>
                                          <p:spTgt spid="2392">
                                            <p:txEl>
                                              <p:pRg st="7" end="7"/>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2392">
                                            <p:txEl>
                                              <p:pRg st="8" end="8"/>
                                            </p:txEl>
                                          </p:spTgt>
                                        </p:tgtEl>
                                        <p:attrNameLst>
                                          <p:attrName>style.visibility</p:attrName>
                                        </p:attrNameLst>
                                      </p:cBhvr>
                                      <p:to>
                                        <p:strVal val="visible"/>
                                      </p:to>
                                    </p:set>
                                    <p:animEffect transition="in" filter="fade">
                                      <p:cBhvr>
                                        <p:cTn id="98" dur="1000"/>
                                        <p:tgtEl>
                                          <p:spTgt spid="23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5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yinchuangsum/acne_dem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inchuangsum/acne_demo" TargetMode="External"/><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5.xml"/><Relationship Id="rId5" Type="http://schemas.openxmlformats.org/officeDocument/2006/relationships/image" Target="../media/image36.png"/><Relationship Id="rId4" Type="http://schemas.openxmlformats.org/officeDocument/2006/relationships/hyperlink" Target="https://www.kaggle.com/rutviklathiyateksun/acne-grading-classificationdatas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7.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27.jpg"/><Relationship Id="rId4" Type="http://schemas.openxmlformats.org/officeDocument/2006/relationships/image" Target="../media/image26.jp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hyperlink" Target="https://www.mirror.co.uk/tech/youtubers-using-special-cameras-built-2120728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hyperlink" Target="https://www.mirror.co.uk/tech/youtubers-using-special-cameras-built-2120728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hyperlink" Target="https://www.dreamstime.com/illustration/human-skin-color.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hyperlink" Target="https://www.aad.org/media/stats-numbers"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52"/>
          <p:cNvSpPr txBox="1">
            <a:spLocks noGrp="1"/>
          </p:cNvSpPr>
          <p:nvPr>
            <p:ph type="ctrTitle"/>
          </p:nvPr>
        </p:nvSpPr>
        <p:spPr>
          <a:xfrm>
            <a:off x="1426500" y="1130675"/>
            <a:ext cx="6291000" cy="2052600"/>
          </a:xfrm>
          <a:prstGeom prst="rect">
            <a:avLst/>
          </a:prstGeom>
          <a:noFill/>
          <a:ln>
            <a:noFill/>
          </a:ln>
        </p:spPr>
        <p:txBody>
          <a:bodyPr spcFirstLastPara="1" wrap="square" lIns="81650" tIns="40825" rIns="81650" bIns="40825" anchor="b" anchorCtr="0">
            <a:noAutofit/>
          </a:bodyPr>
          <a:lstStyle/>
          <a:p>
            <a:pPr marL="0" lvl="0" indent="0" algn="l" rtl="0">
              <a:lnSpc>
                <a:spcPct val="93750"/>
              </a:lnSpc>
              <a:spcBef>
                <a:spcPts val="0"/>
              </a:spcBef>
              <a:spcAft>
                <a:spcPts val="0"/>
              </a:spcAft>
              <a:buClr>
                <a:schemeClr val="accent1"/>
              </a:buClr>
              <a:buSzPts val="4800"/>
              <a:buFont typeface="Montserrat"/>
              <a:buNone/>
            </a:pPr>
            <a:r>
              <a:rPr lang="en" sz="4000" dirty="0">
                <a:solidFill>
                  <a:schemeClr val="accent1"/>
                </a:solidFill>
              </a:rPr>
              <a:t>ACNE</a:t>
            </a:r>
            <a:br>
              <a:rPr lang="en" sz="4000" dirty="0"/>
            </a:br>
            <a:r>
              <a:rPr lang="en" sz="4000" dirty="0"/>
              <a:t>CLASSIFIER</a:t>
            </a:r>
            <a:endParaRPr sz="4000" dirty="0"/>
          </a:p>
        </p:txBody>
      </p:sp>
      <p:sp>
        <p:nvSpPr>
          <p:cNvPr id="2398" name="Google Shape;2398;p52"/>
          <p:cNvSpPr txBox="1">
            <a:spLocks noGrp="1"/>
          </p:cNvSpPr>
          <p:nvPr>
            <p:ph type="subTitle" idx="1"/>
          </p:nvPr>
        </p:nvSpPr>
        <p:spPr>
          <a:xfrm>
            <a:off x="1426500" y="3183275"/>
            <a:ext cx="7704000" cy="792600"/>
          </a:xfrm>
          <a:prstGeom prst="rect">
            <a:avLst/>
          </a:prstGeom>
          <a:noFill/>
          <a:ln>
            <a:noFill/>
          </a:ln>
        </p:spPr>
        <p:txBody>
          <a:bodyPr spcFirstLastPara="1" wrap="square" lIns="81650" tIns="40825" rIns="81650" bIns="40825" anchor="t" anchorCtr="0">
            <a:noAutofit/>
          </a:bodyPr>
          <a:lstStyle/>
          <a:p>
            <a:pPr marL="0" lvl="0" indent="0" algn="l" rtl="0">
              <a:lnSpc>
                <a:spcPct val="83333"/>
              </a:lnSpc>
              <a:spcBef>
                <a:spcPts val="0"/>
              </a:spcBef>
              <a:spcAft>
                <a:spcPts val="0"/>
              </a:spcAft>
              <a:buClr>
                <a:srgbClr val="909090"/>
              </a:buClr>
              <a:buSzPts val="1800"/>
              <a:buFont typeface="Aleo"/>
              <a:buNone/>
            </a:pPr>
            <a:r>
              <a:rPr lang="en" sz="1100" dirty="0"/>
              <a:t>Koay Xian Cong | Liang Han Sheng | Sum Yin Chuang</a:t>
            </a:r>
            <a:endParaRPr sz="1100" dirty="0"/>
          </a:p>
          <a:p>
            <a:pPr marL="0" lvl="0" indent="0" algn="l" rtl="0">
              <a:lnSpc>
                <a:spcPct val="83333"/>
              </a:lnSpc>
              <a:spcBef>
                <a:spcPts val="400"/>
              </a:spcBef>
              <a:spcAft>
                <a:spcPts val="0"/>
              </a:spcAft>
              <a:buClr>
                <a:srgbClr val="909090"/>
              </a:buClr>
              <a:buSzPts val="1800"/>
              <a:buFont typeface="Aleo"/>
              <a:buNone/>
            </a:pPr>
            <a:r>
              <a:rPr lang="en" sz="1100" dirty="0"/>
              <a:t>Team Anti Acne, Malaysia</a:t>
            </a:r>
          </a:p>
          <a:p>
            <a:pPr marL="0" indent="0" algn="l">
              <a:lnSpc>
                <a:spcPct val="83333"/>
              </a:lnSpc>
              <a:spcBef>
                <a:spcPts val="400"/>
              </a:spcBef>
              <a:buClr>
                <a:srgbClr val="909090"/>
              </a:buClr>
              <a:buSzPts val="1800"/>
            </a:pPr>
            <a:r>
              <a:rPr lang="en-MY" sz="1050" u="sng" dirty="0">
                <a:solidFill>
                  <a:schemeClr val="hlink"/>
                </a:solidFill>
                <a:hlinkClick r:id="rId3"/>
              </a:rPr>
              <a:t>https://github.com/yinchuangsum/acne_demo</a:t>
            </a:r>
            <a:endParaRPr lang="en-MY" sz="1050" dirty="0"/>
          </a:p>
          <a:p>
            <a:pPr marL="0" lvl="0" indent="0" algn="l" rtl="0">
              <a:lnSpc>
                <a:spcPct val="83333"/>
              </a:lnSpc>
              <a:spcBef>
                <a:spcPts val="400"/>
              </a:spcBef>
              <a:spcAft>
                <a:spcPts val="0"/>
              </a:spcAft>
              <a:buClr>
                <a:srgbClr val="909090"/>
              </a:buClr>
              <a:buSzPts val="1800"/>
              <a:buFont typeface="Aleo"/>
              <a:buNone/>
            </a:pPr>
            <a:endParaRPr lang="en"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61"/>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THE </a:t>
            </a:r>
            <a:r>
              <a:rPr lang="en" sz="2500">
                <a:solidFill>
                  <a:schemeClr val="accent1"/>
                </a:solidFill>
              </a:rPr>
              <a:t>JOURNEY</a:t>
            </a:r>
            <a:endParaRPr sz="2500">
              <a:solidFill>
                <a:schemeClr val="accent1"/>
              </a:solidFill>
            </a:endParaRPr>
          </a:p>
        </p:txBody>
      </p:sp>
      <p:sp>
        <p:nvSpPr>
          <p:cNvPr id="2537" name="Google Shape;2537;p61"/>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10</a:t>
            </a:fld>
            <a:endParaRPr sz="700"/>
          </a:p>
        </p:txBody>
      </p:sp>
      <p:sp>
        <p:nvSpPr>
          <p:cNvPr id="2538" name="Google Shape;2538;p61"/>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The Step that Combines the Hard Work</a:t>
            </a:r>
            <a:endParaRPr sz="1100"/>
          </a:p>
        </p:txBody>
      </p:sp>
      <p:sp>
        <p:nvSpPr>
          <p:cNvPr id="2539" name="Google Shape;2539;p61"/>
          <p:cNvSpPr/>
          <p:nvPr/>
        </p:nvSpPr>
        <p:spPr>
          <a:xfrm>
            <a:off x="601926" y="1830936"/>
            <a:ext cx="864300" cy="864000"/>
          </a:xfrm>
          <a:prstGeom prst="ellipse">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b="1">
                <a:solidFill>
                  <a:schemeClr val="lt1"/>
                </a:solidFill>
                <a:latin typeface="Aleo"/>
                <a:ea typeface="Aleo"/>
                <a:cs typeface="Aleo"/>
                <a:sym typeface="Aleo"/>
              </a:rPr>
              <a:t>1</a:t>
            </a:r>
            <a:endParaRPr sz="1600" b="1">
              <a:solidFill>
                <a:schemeClr val="lt1"/>
              </a:solidFill>
              <a:latin typeface="Aleo"/>
              <a:ea typeface="Aleo"/>
              <a:cs typeface="Aleo"/>
              <a:sym typeface="Aleo"/>
            </a:endParaRPr>
          </a:p>
        </p:txBody>
      </p:sp>
      <p:sp>
        <p:nvSpPr>
          <p:cNvPr id="2540" name="Google Shape;2540;p61"/>
          <p:cNvSpPr/>
          <p:nvPr/>
        </p:nvSpPr>
        <p:spPr>
          <a:xfrm>
            <a:off x="2420683" y="1830936"/>
            <a:ext cx="864300" cy="864000"/>
          </a:xfrm>
          <a:prstGeom prst="ellipse">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b="1">
                <a:solidFill>
                  <a:schemeClr val="lt1"/>
                </a:solidFill>
                <a:latin typeface="Aleo"/>
                <a:ea typeface="Aleo"/>
                <a:cs typeface="Aleo"/>
                <a:sym typeface="Aleo"/>
              </a:rPr>
              <a:t>2</a:t>
            </a:r>
            <a:endParaRPr sz="1600" b="1">
              <a:solidFill>
                <a:schemeClr val="lt1"/>
              </a:solidFill>
              <a:latin typeface="Aleo"/>
              <a:ea typeface="Aleo"/>
              <a:cs typeface="Aleo"/>
              <a:sym typeface="Aleo"/>
            </a:endParaRPr>
          </a:p>
        </p:txBody>
      </p:sp>
      <p:sp>
        <p:nvSpPr>
          <p:cNvPr id="2541" name="Google Shape;2541;p61"/>
          <p:cNvSpPr/>
          <p:nvPr/>
        </p:nvSpPr>
        <p:spPr>
          <a:xfrm>
            <a:off x="4204616" y="1830936"/>
            <a:ext cx="864300" cy="864000"/>
          </a:xfrm>
          <a:prstGeom prst="ellipse">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b="1">
                <a:solidFill>
                  <a:schemeClr val="lt1"/>
                </a:solidFill>
                <a:latin typeface="Aleo"/>
                <a:ea typeface="Aleo"/>
                <a:cs typeface="Aleo"/>
                <a:sym typeface="Aleo"/>
              </a:rPr>
              <a:t>3</a:t>
            </a:r>
            <a:endParaRPr sz="1600" b="1">
              <a:solidFill>
                <a:schemeClr val="lt1"/>
              </a:solidFill>
              <a:latin typeface="Aleo"/>
              <a:ea typeface="Aleo"/>
              <a:cs typeface="Aleo"/>
              <a:sym typeface="Aleo"/>
            </a:endParaRPr>
          </a:p>
        </p:txBody>
      </p:sp>
      <p:sp>
        <p:nvSpPr>
          <p:cNvPr id="2542" name="Google Shape;2542;p61"/>
          <p:cNvSpPr txBox="1"/>
          <p:nvPr/>
        </p:nvSpPr>
        <p:spPr>
          <a:xfrm>
            <a:off x="133088" y="2823218"/>
            <a:ext cx="1761300" cy="230700"/>
          </a:xfrm>
          <a:prstGeom prst="rect">
            <a:avLst/>
          </a:prstGeom>
          <a:noFill/>
          <a:ln>
            <a:noFill/>
          </a:ln>
        </p:spPr>
        <p:txBody>
          <a:bodyPr spcFirstLastPara="1" wrap="square" lIns="45725" tIns="22850" rIns="45725" bIns="22850" anchor="b" anchorCtr="0">
            <a:noAutofit/>
          </a:bodyPr>
          <a:lstStyle/>
          <a:p>
            <a:pPr marL="0" marR="0" lvl="0" indent="0" algn="ctr" rtl="0">
              <a:spcBef>
                <a:spcPts val="0"/>
              </a:spcBef>
              <a:spcAft>
                <a:spcPts val="0"/>
              </a:spcAft>
              <a:buNone/>
            </a:pPr>
            <a:r>
              <a:rPr lang="en" sz="1200" b="1">
                <a:solidFill>
                  <a:schemeClr val="dk1"/>
                </a:solidFill>
                <a:latin typeface="Montserrat"/>
                <a:ea typeface="Montserrat"/>
                <a:cs typeface="Montserrat"/>
                <a:sym typeface="Montserrat"/>
              </a:rPr>
              <a:t>DATA COLLECTION</a:t>
            </a:r>
            <a:endParaRPr sz="1200" b="1">
              <a:solidFill>
                <a:schemeClr val="dk1"/>
              </a:solidFill>
              <a:latin typeface="Montserrat"/>
              <a:ea typeface="Montserrat"/>
              <a:cs typeface="Montserrat"/>
              <a:sym typeface="Montserrat"/>
            </a:endParaRPr>
          </a:p>
        </p:txBody>
      </p:sp>
      <p:sp>
        <p:nvSpPr>
          <p:cNvPr id="2543" name="Google Shape;2543;p61"/>
          <p:cNvSpPr txBox="1"/>
          <p:nvPr/>
        </p:nvSpPr>
        <p:spPr>
          <a:xfrm>
            <a:off x="133088" y="3249818"/>
            <a:ext cx="1761300" cy="738600"/>
          </a:xfrm>
          <a:prstGeom prst="rect">
            <a:avLst/>
          </a:prstGeom>
          <a:noFill/>
          <a:ln>
            <a:noFill/>
          </a:ln>
        </p:spPr>
        <p:txBody>
          <a:bodyPr spcFirstLastPara="1" wrap="square" lIns="45725" tIns="22850" rIns="45725" bIns="22850" anchor="t" anchorCtr="0">
            <a:noAutofit/>
          </a:bodyPr>
          <a:lstStyle/>
          <a:p>
            <a:pPr marL="0" lvl="0" indent="0" algn="ctr" rtl="0">
              <a:spcBef>
                <a:spcPts val="0"/>
              </a:spcBef>
              <a:spcAft>
                <a:spcPts val="0"/>
              </a:spcAft>
              <a:buNone/>
            </a:pPr>
            <a:r>
              <a:rPr lang="en" sz="900">
                <a:solidFill>
                  <a:schemeClr val="dk1"/>
                </a:solidFill>
                <a:latin typeface="Aleo Light"/>
                <a:ea typeface="Aleo Light"/>
                <a:cs typeface="Aleo Light"/>
                <a:sym typeface="Aleo Light"/>
              </a:rPr>
              <a:t> First and foremost, each and every images are </a:t>
            </a:r>
            <a:r>
              <a:rPr lang="en" sz="900" b="1">
                <a:solidFill>
                  <a:schemeClr val="dk1"/>
                </a:solidFill>
                <a:latin typeface="Aleo"/>
                <a:ea typeface="Aleo"/>
                <a:cs typeface="Aleo"/>
                <a:sym typeface="Aleo"/>
              </a:rPr>
              <a:t>collected </a:t>
            </a:r>
            <a:r>
              <a:rPr lang="en" sz="900">
                <a:solidFill>
                  <a:schemeClr val="dk1"/>
                </a:solidFill>
                <a:latin typeface="Aleo Light"/>
                <a:ea typeface="Aleo Light"/>
                <a:cs typeface="Aleo Light"/>
                <a:sym typeface="Aleo Light"/>
              </a:rPr>
              <a:t>from the </a:t>
            </a:r>
            <a:r>
              <a:rPr lang="en" sz="900" b="1">
                <a:solidFill>
                  <a:schemeClr val="dk1"/>
                </a:solidFill>
                <a:latin typeface="Aleo"/>
                <a:ea typeface="Aleo"/>
                <a:cs typeface="Aleo"/>
                <a:sym typeface="Aleo"/>
              </a:rPr>
              <a:t>internet </a:t>
            </a:r>
            <a:r>
              <a:rPr lang="en" sz="900">
                <a:solidFill>
                  <a:schemeClr val="dk1"/>
                </a:solidFill>
                <a:latin typeface="Aleo Light"/>
                <a:ea typeface="Aleo Light"/>
                <a:cs typeface="Aleo Light"/>
                <a:sym typeface="Aleo Light"/>
              </a:rPr>
              <a:t>and </a:t>
            </a:r>
            <a:r>
              <a:rPr lang="en" sz="900" b="1">
                <a:solidFill>
                  <a:schemeClr val="dk1"/>
                </a:solidFill>
                <a:latin typeface="Aleo"/>
                <a:ea typeface="Aleo"/>
                <a:cs typeface="Aleo"/>
                <a:sym typeface="Aleo"/>
              </a:rPr>
              <a:t>checked</a:t>
            </a:r>
            <a:r>
              <a:rPr lang="en" sz="900">
                <a:solidFill>
                  <a:schemeClr val="dk1"/>
                </a:solidFill>
                <a:latin typeface="Aleo Light"/>
                <a:ea typeface="Aleo Light"/>
                <a:cs typeface="Aleo Light"/>
                <a:sym typeface="Aleo Light"/>
              </a:rPr>
              <a:t>.</a:t>
            </a:r>
            <a:endParaRPr sz="900">
              <a:solidFill>
                <a:schemeClr val="dk1"/>
              </a:solidFill>
              <a:latin typeface="Aleo Light"/>
              <a:ea typeface="Aleo Light"/>
              <a:cs typeface="Aleo Light"/>
              <a:sym typeface="Aleo Light"/>
            </a:endParaRPr>
          </a:p>
        </p:txBody>
      </p:sp>
      <p:sp>
        <p:nvSpPr>
          <p:cNvPr id="2544" name="Google Shape;2544;p61"/>
          <p:cNvSpPr txBox="1"/>
          <p:nvPr/>
        </p:nvSpPr>
        <p:spPr>
          <a:xfrm>
            <a:off x="1952045" y="2823218"/>
            <a:ext cx="1761300" cy="230700"/>
          </a:xfrm>
          <a:prstGeom prst="rect">
            <a:avLst/>
          </a:prstGeom>
          <a:noFill/>
          <a:ln>
            <a:noFill/>
          </a:ln>
        </p:spPr>
        <p:txBody>
          <a:bodyPr spcFirstLastPara="1" wrap="square" lIns="45725" tIns="22850" rIns="45725" bIns="22850" anchor="b" anchorCtr="0">
            <a:noAutofit/>
          </a:bodyPr>
          <a:lstStyle/>
          <a:p>
            <a:pPr marL="0" marR="0" lvl="0" indent="0" algn="ctr" rtl="0">
              <a:spcBef>
                <a:spcPts val="0"/>
              </a:spcBef>
              <a:spcAft>
                <a:spcPts val="0"/>
              </a:spcAft>
              <a:buNone/>
            </a:pPr>
            <a:r>
              <a:rPr lang="en" sz="1200" b="1">
                <a:solidFill>
                  <a:schemeClr val="dk1"/>
                </a:solidFill>
                <a:latin typeface="Montserrat"/>
                <a:ea typeface="Montserrat"/>
                <a:cs typeface="Montserrat"/>
                <a:sym typeface="Montserrat"/>
              </a:rPr>
              <a:t>ANNOTATION</a:t>
            </a:r>
            <a:endParaRPr sz="1200" b="1">
              <a:solidFill>
                <a:schemeClr val="dk1"/>
              </a:solidFill>
              <a:latin typeface="Montserrat"/>
              <a:ea typeface="Montserrat"/>
              <a:cs typeface="Montserrat"/>
              <a:sym typeface="Montserrat"/>
            </a:endParaRPr>
          </a:p>
        </p:txBody>
      </p:sp>
      <p:sp>
        <p:nvSpPr>
          <p:cNvPr id="2545" name="Google Shape;2545;p61"/>
          <p:cNvSpPr txBox="1"/>
          <p:nvPr/>
        </p:nvSpPr>
        <p:spPr>
          <a:xfrm>
            <a:off x="1952045" y="3249818"/>
            <a:ext cx="1761300" cy="7386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None/>
            </a:pPr>
            <a:r>
              <a:rPr lang="en" sz="900">
                <a:solidFill>
                  <a:schemeClr val="dk1"/>
                </a:solidFill>
                <a:latin typeface="Aleo Light"/>
                <a:ea typeface="Aleo Light"/>
                <a:cs typeface="Aleo Light"/>
                <a:sym typeface="Aleo Light"/>
              </a:rPr>
              <a:t>Each and every images are labelled into </a:t>
            </a:r>
            <a:r>
              <a:rPr lang="en" sz="900" b="1">
                <a:solidFill>
                  <a:schemeClr val="dk1"/>
                </a:solidFill>
                <a:latin typeface="Aleo"/>
                <a:ea typeface="Aleo"/>
                <a:cs typeface="Aleo"/>
                <a:sym typeface="Aleo"/>
              </a:rPr>
              <a:t>4 different classes</a:t>
            </a:r>
            <a:r>
              <a:rPr lang="en" sz="900">
                <a:solidFill>
                  <a:schemeClr val="dk1"/>
                </a:solidFill>
                <a:latin typeface="Aleo Light"/>
                <a:ea typeface="Aleo Light"/>
                <a:cs typeface="Aleo Light"/>
                <a:sym typeface="Aleo Light"/>
              </a:rPr>
              <a:t>. The classes are separated through </a:t>
            </a:r>
            <a:r>
              <a:rPr lang="en" sz="900" b="1">
                <a:solidFill>
                  <a:schemeClr val="dk1"/>
                </a:solidFill>
                <a:latin typeface="Aleo"/>
                <a:ea typeface="Aleo"/>
                <a:cs typeface="Aleo"/>
                <a:sym typeface="Aleo"/>
              </a:rPr>
              <a:t>different level of seriousness</a:t>
            </a:r>
            <a:r>
              <a:rPr lang="en" sz="900">
                <a:solidFill>
                  <a:schemeClr val="dk1"/>
                </a:solidFill>
                <a:latin typeface="Aleo Light"/>
                <a:ea typeface="Aleo Light"/>
                <a:cs typeface="Aleo Light"/>
                <a:sym typeface="Aleo Light"/>
              </a:rPr>
              <a:t>.</a:t>
            </a:r>
            <a:endParaRPr sz="900">
              <a:solidFill>
                <a:schemeClr val="dk1"/>
              </a:solidFill>
              <a:latin typeface="Aleo Light"/>
              <a:ea typeface="Aleo Light"/>
              <a:cs typeface="Aleo Light"/>
              <a:sym typeface="Aleo Light"/>
            </a:endParaRPr>
          </a:p>
        </p:txBody>
      </p:sp>
      <p:sp>
        <p:nvSpPr>
          <p:cNvPr id="2546" name="Google Shape;2546;p61"/>
          <p:cNvSpPr txBox="1"/>
          <p:nvPr/>
        </p:nvSpPr>
        <p:spPr>
          <a:xfrm>
            <a:off x="3772185" y="2975618"/>
            <a:ext cx="1761300" cy="230700"/>
          </a:xfrm>
          <a:prstGeom prst="rect">
            <a:avLst/>
          </a:prstGeom>
          <a:noFill/>
          <a:ln>
            <a:noFill/>
          </a:ln>
        </p:spPr>
        <p:txBody>
          <a:bodyPr spcFirstLastPara="1" wrap="square" lIns="45725" tIns="22850" rIns="45725" bIns="22850" anchor="b" anchorCtr="0">
            <a:noAutofit/>
          </a:bodyPr>
          <a:lstStyle/>
          <a:p>
            <a:pPr marL="0" marR="0" lvl="0" indent="0" algn="ctr" rtl="0">
              <a:spcBef>
                <a:spcPts val="0"/>
              </a:spcBef>
              <a:spcAft>
                <a:spcPts val="0"/>
              </a:spcAft>
              <a:buNone/>
            </a:pPr>
            <a:r>
              <a:rPr lang="en" sz="1200" b="1">
                <a:solidFill>
                  <a:schemeClr val="dk1"/>
                </a:solidFill>
                <a:latin typeface="Montserrat"/>
                <a:ea typeface="Montserrat"/>
                <a:cs typeface="Montserrat"/>
                <a:sym typeface="Montserrat"/>
              </a:rPr>
              <a:t>DATA PREPROCESSING</a:t>
            </a:r>
            <a:endParaRPr sz="1200" b="1">
              <a:solidFill>
                <a:schemeClr val="dk1"/>
              </a:solidFill>
              <a:latin typeface="Montserrat"/>
              <a:ea typeface="Montserrat"/>
              <a:cs typeface="Montserrat"/>
              <a:sym typeface="Montserrat"/>
            </a:endParaRPr>
          </a:p>
        </p:txBody>
      </p:sp>
      <p:sp>
        <p:nvSpPr>
          <p:cNvPr id="2547" name="Google Shape;2547;p61"/>
          <p:cNvSpPr txBox="1"/>
          <p:nvPr/>
        </p:nvSpPr>
        <p:spPr>
          <a:xfrm>
            <a:off x="3772185" y="3249818"/>
            <a:ext cx="1761300" cy="6003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None/>
            </a:pPr>
            <a:r>
              <a:rPr lang="en" sz="900" b="1">
                <a:solidFill>
                  <a:schemeClr val="dk1"/>
                </a:solidFill>
                <a:latin typeface="Aleo"/>
                <a:ea typeface="Aleo"/>
                <a:cs typeface="Aleo"/>
                <a:sym typeface="Aleo"/>
              </a:rPr>
              <a:t>Image augmentation</a:t>
            </a:r>
            <a:r>
              <a:rPr lang="en" sz="900">
                <a:solidFill>
                  <a:schemeClr val="dk1"/>
                </a:solidFill>
                <a:latin typeface="Aleo Light"/>
                <a:ea typeface="Aleo Light"/>
                <a:cs typeface="Aleo Light"/>
                <a:sym typeface="Aleo Light"/>
              </a:rPr>
              <a:t> and</a:t>
            </a:r>
            <a:r>
              <a:rPr lang="en" sz="900" b="1">
                <a:solidFill>
                  <a:schemeClr val="dk1"/>
                </a:solidFill>
                <a:latin typeface="Aleo"/>
                <a:ea typeface="Aleo"/>
                <a:cs typeface="Aleo"/>
                <a:sym typeface="Aleo"/>
              </a:rPr>
              <a:t> normalization</a:t>
            </a:r>
            <a:r>
              <a:rPr lang="en" sz="900">
                <a:solidFill>
                  <a:schemeClr val="dk1"/>
                </a:solidFill>
                <a:latin typeface="Aleo Light"/>
                <a:ea typeface="Aleo Light"/>
                <a:cs typeface="Aleo Light"/>
                <a:sym typeface="Aleo Light"/>
              </a:rPr>
              <a:t> is carried out to make sure every classes have the same size and dimension of images. </a:t>
            </a:r>
            <a:endParaRPr sz="900">
              <a:solidFill>
                <a:schemeClr val="dk1"/>
              </a:solidFill>
              <a:latin typeface="Aleo Light"/>
              <a:ea typeface="Aleo Light"/>
              <a:cs typeface="Aleo Light"/>
              <a:sym typeface="Aleo Light"/>
            </a:endParaRPr>
          </a:p>
        </p:txBody>
      </p:sp>
      <p:sp>
        <p:nvSpPr>
          <p:cNvPr id="2548" name="Google Shape;2548;p61"/>
          <p:cNvSpPr txBox="1"/>
          <p:nvPr/>
        </p:nvSpPr>
        <p:spPr>
          <a:xfrm>
            <a:off x="503195" y="4240510"/>
            <a:ext cx="8214300" cy="5400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Clr>
                <a:schemeClr val="dk1"/>
              </a:buClr>
              <a:buSzPts val="2200"/>
              <a:buFont typeface="Aleo"/>
              <a:buNone/>
            </a:pPr>
            <a:r>
              <a:rPr lang="en" sz="2200">
                <a:solidFill>
                  <a:schemeClr val="dk1"/>
                </a:solidFill>
                <a:latin typeface="Aleo"/>
                <a:ea typeface="Aleo"/>
                <a:cs typeface="Aleo"/>
                <a:sym typeface="Aleo"/>
              </a:rPr>
              <a:t>“Still keep growing up!”</a:t>
            </a:r>
            <a:endParaRPr sz="2200">
              <a:solidFill>
                <a:schemeClr val="dk1"/>
              </a:solidFill>
              <a:latin typeface="Aleo"/>
              <a:ea typeface="Aleo"/>
              <a:cs typeface="Aleo"/>
              <a:sym typeface="Aleo"/>
            </a:endParaRPr>
          </a:p>
        </p:txBody>
      </p:sp>
      <p:sp>
        <p:nvSpPr>
          <p:cNvPr id="2549" name="Google Shape;2549;p61"/>
          <p:cNvSpPr/>
          <p:nvPr/>
        </p:nvSpPr>
        <p:spPr>
          <a:xfrm>
            <a:off x="5958613" y="1830936"/>
            <a:ext cx="864300" cy="864000"/>
          </a:xfrm>
          <a:prstGeom prst="ellipse">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b="1">
                <a:solidFill>
                  <a:schemeClr val="lt1"/>
                </a:solidFill>
                <a:latin typeface="Aleo"/>
                <a:ea typeface="Aleo"/>
                <a:cs typeface="Aleo"/>
                <a:sym typeface="Aleo"/>
              </a:rPr>
              <a:t>4</a:t>
            </a:r>
            <a:endParaRPr sz="1600" b="1">
              <a:solidFill>
                <a:schemeClr val="lt1"/>
              </a:solidFill>
              <a:latin typeface="Aleo"/>
              <a:ea typeface="Aleo"/>
              <a:cs typeface="Aleo"/>
              <a:sym typeface="Aleo"/>
            </a:endParaRPr>
          </a:p>
        </p:txBody>
      </p:sp>
      <p:sp>
        <p:nvSpPr>
          <p:cNvPr id="2550" name="Google Shape;2550;p61"/>
          <p:cNvSpPr/>
          <p:nvPr/>
        </p:nvSpPr>
        <p:spPr>
          <a:xfrm>
            <a:off x="7664696" y="1830936"/>
            <a:ext cx="864300" cy="864000"/>
          </a:xfrm>
          <a:prstGeom prst="ellipse">
            <a:avLst/>
          </a:prstGeom>
          <a:solidFill>
            <a:srgbClr val="351C7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b="1">
                <a:solidFill>
                  <a:schemeClr val="lt1"/>
                </a:solidFill>
                <a:latin typeface="Aleo"/>
                <a:ea typeface="Aleo"/>
                <a:cs typeface="Aleo"/>
                <a:sym typeface="Aleo"/>
              </a:rPr>
              <a:t>5</a:t>
            </a:r>
            <a:endParaRPr sz="1600" b="1">
              <a:solidFill>
                <a:schemeClr val="lt1"/>
              </a:solidFill>
              <a:latin typeface="Aleo"/>
              <a:ea typeface="Aleo"/>
              <a:cs typeface="Aleo"/>
              <a:sym typeface="Aleo"/>
            </a:endParaRPr>
          </a:p>
        </p:txBody>
      </p:sp>
      <p:sp>
        <p:nvSpPr>
          <p:cNvPr id="2551" name="Google Shape;2551;p61"/>
          <p:cNvSpPr txBox="1"/>
          <p:nvPr/>
        </p:nvSpPr>
        <p:spPr>
          <a:xfrm>
            <a:off x="5489776" y="2975618"/>
            <a:ext cx="1761300" cy="230700"/>
          </a:xfrm>
          <a:prstGeom prst="rect">
            <a:avLst/>
          </a:prstGeom>
          <a:noFill/>
          <a:ln>
            <a:noFill/>
          </a:ln>
        </p:spPr>
        <p:txBody>
          <a:bodyPr spcFirstLastPara="1" wrap="square" lIns="45725" tIns="22850" rIns="45725" bIns="22850" anchor="b"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ARCHITECTURE &amp; MODELING</a:t>
            </a:r>
            <a:endParaRPr sz="1200" b="1">
              <a:solidFill>
                <a:schemeClr val="dk1"/>
              </a:solidFill>
              <a:latin typeface="Montserrat"/>
              <a:ea typeface="Montserrat"/>
              <a:cs typeface="Montserrat"/>
              <a:sym typeface="Montserrat"/>
            </a:endParaRPr>
          </a:p>
        </p:txBody>
      </p:sp>
      <p:sp>
        <p:nvSpPr>
          <p:cNvPr id="2552" name="Google Shape;2552;p61"/>
          <p:cNvSpPr txBox="1"/>
          <p:nvPr/>
        </p:nvSpPr>
        <p:spPr>
          <a:xfrm>
            <a:off x="5489776" y="3249818"/>
            <a:ext cx="1761300" cy="7386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None/>
            </a:pPr>
            <a:r>
              <a:rPr lang="en" sz="900">
                <a:solidFill>
                  <a:schemeClr val="dk1"/>
                </a:solidFill>
                <a:latin typeface="Aleo Light"/>
                <a:ea typeface="Aleo Light"/>
                <a:cs typeface="Aleo Light"/>
                <a:sym typeface="Aleo Light"/>
              </a:rPr>
              <a:t>We use </a:t>
            </a:r>
            <a:r>
              <a:rPr lang="en" sz="900" b="1">
                <a:solidFill>
                  <a:schemeClr val="dk1"/>
                </a:solidFill>
                <a:latin typeface="Aleo"/>
                <a:ea typeface="Aleo"/>
                <a:cs typeface="Aleo"/>
                <a:sym typeface="Aleo"/>
              </a:rPr>
              <a:t>Resnet-18 </a:t>
            </a:r>
            <a:r>
              <a:rPr lang="en" sz="900">
                <a:solidFill>
                  <a:schemeClr val="dk1"/>
                </a:solidFill>
                <a:latin typeface="Aleo Light"/>
                <a:ea typeface="Aleo Light"/>
                <a:cs typeface="Aleo Light"/>
                <a:sym typeface="Aleo Light"/>
              </a:rPr>
              <a:t>and </a:t>
            </a:r>
            <a:r>
              <a:rPr lang="en" sz="900" b="1">
                <a:solidFill>
                  <a:schemeClr val="dk1"/>
                </a:solidFill>
                <a:latin typeface="Aleo"/>
                <a:ea typeface="Aleo"/>
                <a:cs typeface="Aleo"/>
                <a:sym typeface="Aleo"/>
              </a:rPr>
              <a:t>fine tune</a:t>
            </a:r>
            <a:r>
              <a:rPr lang="en" sz="900">
                <a:solidFill>
                  <a:schemeClr val="dk1"/>
                </a:solidFill>
                <a:latin typeface="Aleo Light"/>
                <a:ea typeface="Aleo Light"/>
                <a:cs typeface="Aleo Light"/>
                <a:sym typeface="Aleo Light"/>
              </a:rPr>
              <a:t> the pretrained model.</a:t>
            </a:r>
            <a:endParaRPr sz="900">
              <a:solidFill>
                <a:schemeClr val="dk1"/>
              </a:solidFill>
              <a:latin typeface="Aleo Light"/>
              <a:ea typeface="Aleo Light"/>
              <a:cs typeface="Aleo Light"/>
              <a:sym typeface="Aleo Light"/>
            </a:endParaRPr>
          </a:p>
        </p:txBody>
      </p:sp>
      <p:sp>
        <p:nvSpPr>
          <p:cNvPr id="2553" name="Google Shape;2553;p61"/>
          <p:cNvSpPr txBox="1"/>
          <p:nvPr/>
        </p:nvSpPr>
        <p:spPr>
          <a:xfrm>
            <a:off x="7196058" y="2823218"/>
            <a:ext cx="1761300" cy="230700"/>
          </a:xfrm>
          <a:prstGeom prst="rect">
            <a:avLst/>
          </a:prstGeom>
          <a:noFill/>
          <a:ln>
            <a:noFill/>
          </a:ln>
        </p:spPr>
        <p:txBody>
          <a:bodyPr spcFirstLastPara="1" wrap="square" lIns="45725" tIns="22850" rIns="45725" bIns="22850" anchor="b"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EVALUATION</a:t>
            </a:r>
            <a:endParaRPr sz="1200" b="1">
              <a:solidFill>
                <a:schemeClr val="dk1"/>
              </a:solidFill>
              <a:latin typeface="Montserrat"/>
              <a:ea typeface="Montserrat"/>
              <a:cs typeface="Montserrat"/>
              <a:sym typeface="Montserrat"/>
            </a:endParaRPr>
          </a:p>
        </p:txBody>
      </p:sp>
      <p:sp>
        <p:nvSpPr>
          <p:cNvPr id="2554" name="Google Shape;2554;p61"/>
          <p:cNvSpPr txBox="1"/>
          <p:nvPr/>
        </p:nvSpPr>
        <p:spPr>
          <a:xfrm>
            <a:off x="7196058" y="3249818"/>
            <a:ext cx="1761300" cy="7386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None/>
            </a:pPr>
            <a:r>
              <a:rPr lang="en" sz="900">
                <a:solidFill>
                  <a:schemeClr val="dk1"/>
                </a:solidFill>
                <a:latin typeface="Aleo Light"/>
                <a:ea typeface="Aleo Light"/>
                <a:cs typeface="Aleo Light"/>
                <a:sym typeface="Aleo Light"/>
              </a:rPr>
              <a:t>With endless tuning, we are able to achieve </a:t>
            </a:r>
            <a:r>
              <a:rPr lang="en" sz="900" b="1">
                <a:solidFill>
                  <a:schemeClr val="dk1"/>
                </a:solidFill>
                <a:latin typeface="Aleo"/>
                <a:ea typeface="Aleo"/>
                <a:cs typeface="Aleo"/>
                <a:sym typeface="Aleo"/>
              </a:rPr>
              <a:t>accuracy </a:t>
            </a:r>
            <a:r>
              <a:rPr lang="en" sz="900">
                <a:solidFill>
                  <a:schemeClr val="dk1"/>
                </a:solidFill>
                <a:latin typeface="Aleo Light"/>
                <a:ea typeface="Aleo Light"/>
                <a:cs typeface="Aleo Light"/>
                <a:sym typeface="Aleo Light"/>
              </a:rPr>
              <a:t>up to </a:t>
            </a:r>
            <a:r>
              <a:rPr lang="en" sz="900" b="1">
                <a:solidFill>
                  <a:schemeClr val="dk1"/>
                </a:solidFill>
                <a:latin typeface="Aleo"/>
                <a:ea typeface="Aleo"/>
                <a:cs typeface="Aleo"/>
                <a:sym typeface="Aleo"/>
              </a:rPr>
              <a:t>90.0%</a:t>
            </a:r>
            <a:r>
              <a:rPr lang="en" sz="900">
                <a:solidFill>
                  <a:schemeClr val="dk1"/>
                </a:solidFill>
                <a:latin typeface="Aleo Light"/>
                <a:ea typeface="Aleo Light"/>
                <a:cs typeface="Aleo Light"/>
                <a:sym typeface="Aleo Light"/>
              </a:rPr>
              <a:t>. </a:t>
            </a:r>
            <a:endParaRPr sz="900">
              <a:solidFill>
                <a:schemeClr val="dk1"/>
              </a:solidFill>
              <a:latin typeface="Aleo Light"/>
              <a:ea typeface="Aleo Light"/>
              <a:cs typeface="Aleo Light"/>
              <a:sym typeface="Aleo Light"/>
            </a:endParaRPr>
          </a:p>
        </p:txBody>
      </p:sp>
      <p:cxnSp>
        <p:nvCxnSpPr>
          <p:cNvPr id="2555" name="Google Shape;2555;p61"/>
          <p:cNvCxnSpPr>
            <a:endCxn id="2539" idx="2"/>
          </p:cNvCxnSpPr>
          <p:nvPr/>
        </p:nvCxnSpPr>
        <p:spPr>
          <a:xfrm>
            <a:off x="-7074" y="2262936"/>
            <a:ext cx="609000" cy="0"/>
          </a:xfrm>
          <a:prstGeom prst="straightConnector1">
            <a:avLst/>
          </a:prstGeom>
          <a:noFill/>
          <a:ln w="28575" cap="flat" cmpd="sng">
            <a:solidFill>
              <a:srgbClr val="7F7F7F"/>
            </a:solidFill>
            <a:prstDash val="solid"/>
            <a:round/>
            <a:headEnd type="none" w="sm" len="sm"/>
            <a:tailEnd type="none" w="sm" len="sm"/>
          </a:ln>
        </p:spPr>
      </p:cxnSp>
      <p:cxnSp>
        <p:nvCxnSpPr>
          <p:cNvPr id="2556" name="Google Shape;2556;p61"/>
          <p:cNvCxnSpPr>
            <a:stCxn id="2539" idx="6"/>
            <a:endCxn id="2540" idx="2"/>
          </p:cNvCxnSpPr>
          <p:nvPr/>
        </p:nvCxnSpPr>
        <p:spPr>
          <a:xfrm>
            <a:off x="1466226" y="2262936"/>
            <a:ext cx="954600" cy="0"/>
          </a:xfrm>
          <a:prstGeom prst="straightConnector1">
            <a:avLst/>
          </a:prstGeom>
          <a:noFill/>
          <a:ln w="28575" cap="flat" cmpd="sng">
            <a:solidFill>
              <a:srgbClr val="7F7F7F"/>
            </a:solidFill>
            <a:prstDash val="solid"/>
            <a:round/>
            <a:headEnd type="none" w="sm" len="sm"/>
            <a:tailEnd type="none" w="sm" len="sm"/>
          </a:ln>
        </p:spPr>
      </p:cxnSp>
      <p:cxnSp>
        <p:nvCxnSpPr>
          <p:cNvPr id="2557" name="Google Shape;2557;p61"/>
          <p:cNvCxnSpPr>
            <a:stCxn id="2540" idx="6"/>
            <a:endCxn id="2541" idx="2"/>
          </p:cNvCxnSpPr>
          <p:nvPr/>
        </p:nvCxnSpPr>
        <p:spPr>
          <a:xfrm>
            <a:off x="3284983" y="2262936"/>
            <a:ext cx="919500" cy="0"/>
          </a:xfrm>
          <a:prstGeom prst="straightConnector1">
            <a:avLst/>
          </a:prstGeom>
          <a:noFill/>
          <a:ln w="28575" cap="flat" cmpd="sng">
            <a:solidFill>
              <a:srgbClr val="7F7F7F"/>
            </a:solidFill>
            <a:prstDash val="solid"/>
            <a:round/>
            <a:headEnd type="none" w="sm" len="sm"/>
            <a:tailEnd type="none" w="sm" len="sm"/>
          </a:ln>
        </p:spPr>
      </p:cxnSp>
      <p:cxnSp>
        <p:nvCxnSpPr>
          <p:cNvPr id="2558" name="Google Shape;2558;p61"/>
          <p:cNvCxnSpPr>
            <a:stCxn id="2541" idx="6"/>
            <a:endCxn id="2549" idx="2"/>
          </p:cNvCxnSpPr>
          <p:nvPr/>
        </p:nvCxnSpPr>
        <p:spPr>
          <a:xfrm>
            <a:off x="5068916" y="2262936"/>
            <a:ext cx="889800" cy="0"/>
          </a:xfrm>
          <a:prstGeom prst="straightConnector1">
            <a:avLst/>
          </a:prstGeom>
          <a:noFill/>
          <a:ln w="28575" cap="flat" cmpd="sng">
            <a:solidFill>
              <a:srgbClr val="7F7F7F"/>
            </a:solidFill>
            <a:prstDash val="solid"/>
            <a:round/>
            <a:headEnd type="none" w="sm" len="sm"/>
            <a:tailEnd type="none" w="sm" len="sm"/>
          </a:ln>
        </p:spPr>
      </p:cxnSp>
      <p:cxnSp>
        <p:nvCxnSpPr>
          <p:cNvPr id="2559" name="Google Shape;2559;p61"/>
          <p:cNvCxnSpPr>
            <a:stCxn id="2549" idx="6"/>
            <a:endCxn id="2550" idx="2"/>
          </p:cNvCxnSpPr>
          <p:nvPr/>
        </p:nvCxnSpPr>
        <p:spPr>
          <a:xfrm>
            <a:off x="6822913" y="2262936"/>
            <a:ext cx="841800" cy="0"/>
          </a:xfrm>
          <a:prstGeom prst="straightConnector1">
            <a:avLst/>
          </a:prstGeom>
          <a:noFill/>
          <a:ln w="28575" cap="flat" cmpd="sng">
            <a:solidFill>
              <a:srgbClr val="7F7F7F"/>
            </a:solidFill>
            <a:prstDash val="solid"/>
            <a:round/>
            <a:headEnd type="none" w="sm" len="sm"/>
            <a:tailEnd type="none" w="sm" len="sm"/>
          </a:ln>
        </p:spPr>
      </p:cxnSp>
      <p:cxnSp>
        <p:nvCxnSpPr>
          <p:cNvPr id="2560" name="Google Shape;2560;p61"/>
          <p:cNvCxnSpPr/>
          <p:nvPr/>
        </p:nvCxnSpPr>
        <p:spPr>
          <a:xfrm>
            <a:off x="8528991" y="2262936"/>
            <a:ext cx="622200" cy="0"/>
          </a:xfrm>
          <a:prstGeom prst="straightConnector1">
            <a:avLst/>
          </a:prstGeom>
          <a:noFill/>
          <a:ln w="2857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62"/>
          <p:cNvSpPr txBox="1">
            <a:spLocks noGrp="1"/>
          </p:cNvSpPr>
          <p:nvPr>
            <p:ph type="ctrTitle"/>
          </p:nvPr>
        </p:nvSpPr>
        <p:spPr>
          <a:xfrm>
            <a:off x="3203731" y="3196897"/>
            <a:ext cx="5074500" cy="1215300"/>
          </a:xfrm>
          <a:prstGeom prst="rect">
            <a:avLst/>
          </a:prstGeom>
          <a:noFill/>
          <a:ln>
            <a:noFill/>
          </a:ln>
        </p:spPr>
        <p:txBody>
          <a:bodyPr spcFirstLastPara="1" wrap="square" lIns="81650" tIns="40825" rIns="81650" bIns="40825" anchor="b" anchorCtr="0">
            <a:noAutofit/>
          </a:bodyPr>
          <a:lstStyle/>
          <a:p>
            <a:pPr marL="0" lvl="0" indent="0" algn="l" rtl="0">
              <a:lnSpc>
                <a:spcPct val="100000"/>
              </a:lnSpc>
              <a:spcBef>
                <a:spcPts val="0"/>
              </a:spcBef>
              <a:spcAft>
                <a:spcPts val="0"/>
              </a:spcAft>
              <a:buClr>
                <a:schemeClr val="dk1"/>
              </a:buClr>
              <a:buSzPts val="3000"/>
              <a:buFont typeface="Montserrat"/>
              <a:buNone/>
            </a:pPr>
            <a:r>
              <a:rPr lang="en" sz="2500" dirty="0"/>
              <a:t>DEMO (Video)</a:t>
            </a:r>
            <a:endParaRPr sz="2500" dirty="0">
              <a:solidFill>
                <a:schemeClr val="accent1"/>
              </a:solidFil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63"/>
          <p:cNvSpPr txBox="1">
            <a:spLocks noGrp="1"/>
          </p:cNvSpPr>
          <p:nvPr>
            <p:ph type="body" idx="1"/>
          </p:nvPr>
        </p:nvSpPr>
        <p:spPr>
          <a:xfrm rot="-3599858">
            <a:off x="-1617410" y="1052448"/>
            <a:ext cx="4504479" cy="19785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900"/>
              <a:buFont typeface="Aleo"/>
              <a:buNone/>
            </a:pPr>
            <a:endParaRPr sz="900"/>
          </a:p>
        </p:txBody>
      </p:sp>
      <p:sp>
        <p:nvSpPr>
          <p:cNvPr id="2571" name="Google Shape;2571;p63"/>
          <p:cNvSpPr txBox="1">
            <a:spLocks noGrp="1"/>
          </p:cNvSpPr>
          <p:nvPr>
            <p:ph type="body" idx="3"/>
          </p:nvPr>
        </p:nvSpPr>
        <p:spPr>
          <a:xfrm rot="-3599801">
            <a:off x="-1616850" y="222601"/>
            <a:ext cx="3382462" cy="133326"/>
          </a:xfrm>
          <a:prstGeom prst="rect">
            <a:avLst/>
          </a:prstGeom>
          <a:solidFill>
            <a:schemeClr val="accent3"/>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400"/>
              <a:buFont typeface="Aleo"/>
              <a:buNone/>
            </a:pPr>
            <a:endParaRPr sz="400"/>
          </a:p>
        </p:txBody>
      </p:sp>
      <p:sp>
        <p:nvSpPr>
          <p:cNvPr id="2572" name="Google Shape;2572;p63"/>
          <p:cNvSpPr txBox="1">
            <a:spLocks noGrp="1"/>
          </p:cNvSpPr>
          <p:nvPr>
            <p:ph type="body" idx="4"/>
          </p:nvPr>
        </p:nvSpPr>
        <p:spPr>
          <a:xfrm rot="-3599923">
            <a:off x="-2218800" y="397073"/>
            <a:ext cx="5072203" cy="633588"/>
          </a:xfrm>
          <a:prstGeom prst="rect">
            <a:avLst/>
          </a:prstGeom>
          <a:solidFill>
            <a:schemeClr val="accent2"/>
          </a:solidFill>
          <a:ln>
            <a:noFill/>
          </a:ln>
        </p:spPr>
        <p:txBody>
          <a:bodyPr spcFirstLastPara="1" wrap="square" lIns="81650" tIns="40825" rIns="81650" bIns="40825" anchor="ctr" anchorCtr="0">
            <a:noAutofit/>
          </a:bodyPr>
          <a:lstStyle/>
          <a:p>
            <a:pPr marL="0" lvl="0" indent="0" algn="l" rtl="0">
              <a:spcBef>
                <a:spcPts val="0"/>
              </a:spcBef>
              <a:spcAft>
                <a:spcPts val="1600"/>
              </a:spcAft>
              <a:buClr>
                <a:srgbClr val="D8D8D8"/>
              </a:buClr>
              <a:buSzPts val="1600"/>
              <a:buFont typeface="Aleo"/>
              <a:buNone/>
            </a:pPr>
            <a:endParaRPr sz="700"/>
          </a:p>
        </p:txBody>
      </p:sp>
      <p:sp>
        <p:nvSpPr>
          <p:cNvPr id="2573" name="Google Shape;2573;p63"/>
          <p:cNvSpPr txBox="1">
            <a:spLocks noGrp="1"/>
          </p:cNvSpPr>
          <p:nvPr>
            <p:ph type="body" idx="5"/>
          </p:nvPr>
        </p:nvSpPr>
        <p:spPr>
          <a:xfrm rot="-3599801">
            <a:off x="-1943329" y="38409"/>
            <a:ext cx="3382462" cy="294077"/>
          </a:xfrm>
          <a:prstGeom prst="rect">
            <a:avLst/>
          </a:prstGeom>
          <a:solidFill>
            <a:schemeClr val="accent4"/>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1600"/>
              </a:spcAft>
              <a:buClr>
                <a:srgbClr val="D8D8D8"/>
              </a:buClr>
              <a:buSzPts val="1500"/>
              <a:buFont typeface="Aleo"/>
              <a:buNone/>
            </a:pPr>
            <a:endParaRPr sz="1500"/>
          </a:p>
        </p:txBody>
      </p:sp>
      <p:sp>
        <p:nvSpPr>
          <p:cNvPr id="2574" name="Google Shape;2574;p63"/>
          <p:cNvSpPr txBox="1">
            <a:spLocks noGrp="1"/>
          </p:cNvSpPr>
          <p:nvPr>
            <p:ph type="body" idx="6"/>
          </p:nvPr>
        </p:nvSpPr>
        <p:spPr>
          <a:xfrm rot="-3599858">
            <a:off x="7384378" y="4904876"/>
            <a:ext cx="4504479" cy="19785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900"/>
              <a:buFont typeface="Aleo"/>
              <a:buNone/>
            </a:pPr>
            <a:endParaRPr sz="900"/>
          </a:p>
        </p:txBody>
      </p:sp>
      <p:sp>
        <p:nvSpPr>
          <p:cNvPr id="2575" name="Google Shape;2575;p63"/>
          <p:cNvSpPr txBox="1">
            <a:spLocks noGrp="1"/>
          </p:cNvSpPr>
          <p:nvPr>
            <p:ph type="body" idx="7"/>
          </p:nvPr>
        </p:nvSpPr>
        <p:spPr>
          <a:xfrm rot="-3599801">
            <a:off x="7384937" y="4075028"/>
            <a:ext cx="3382462" cy="133326"/>
          </a:xfrm>
          <a:prstGeom prst="rect">
            <a:avLst/>
          </a:prstGeom>
          <a:solidFill>
            <a:schemeClr val="accent3"/>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400"/>
              <a:buFont typeface="Aleo"/>
              <a:buNone/>
            </a:pPr>
            <a:endParaRPr sz="400"/>
          </a:p>
        </p:txBody>
      </p:sp>
      <p:sp>
        <p:nvSpPr>
          <p:cNvPr id="2576" name="Google Shape;2576;p63"/>
          <p:cNvSpPr txBox="1">
            <a:spLocks noGrp="1"/>
          </p:cNvSpPr>
          <p:nvPr>
            <p:ph type="body" idx="8"/>
          </p:nvPr>
        </p:nvSpPr>
        <p:spPr>
          <a:xfrm rot="-3599923">
            <a:off x="6782987" y="4249501"/>
            <a:ext cx="5072203" cy="633588"/>
          </a:xfrm>
          <a:prstGeom prst="rect">
            <a:avLst/>
          </a:prstGeom>
          <a:solidFill>
            <a:schemeClr val="accent2"/>
          </a:solidFill>
          <a:ln>
            <a:noFill/>
          </a:ln>
        </p:spPr>
        <p:txBody>
          <a:bodyPr spcFirstLastPara="1" wrap="square" lIns="81650" tIns="40825" rIns="81650" bIns="40825" anchor="ctr" anchorCtr="0">
            <a:noAutofit/>
          </a:bodyPr>
          <a:lstStyle/>
          <a:p>
            <a:pPr marL="0" lvl="0" indent="0" algn="l" rtl="0">
              <a:spcBef>
                <a:spcPts val="0"/>
              </a:spcBef>
              <a:spcAft>
                <a:spcPts val="1600"/>
              </a:spcAft>
              <a:buClr>
                <a:srgbClr val="D8D8D8"/>
              </a:buClr>
              <a:buSzPts val="1600"/>
              <a:buFont typeface="Aleo"/>
              <a:buNone/>
            </a:pPr>
            <a:endParaRPr sz="700"/>
          </a:p>
        </p:txBody>
      </p:sp>
      <p:sp>
        <p:nvSpPr>
          <p:cNvPr id="2577" name="Google Shape;2577;p63"/>
          <p:cNvSpPr txBox="1">
            <a:spLocks noGrp="1"/>
          </p:cNvSpPr>
          <p:nvPr>
            <p:ph type="body" idx="9"/>
          </p:nvPr>
        </p:nvSpPr>
        <p:spPr>
          <a:xfrm rot="-3599801">
            <a:off x="7058458" y="3890837"/>
            <a:ext cx="3382462" cy="294077"/>
          </a:xfrm>
          <a:prstGeom prst="rect">
            <a:avLst/>
          </a:prstGeom>
          <a:solidFill>
            <a:schemeClr val="accent4"/>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1600"/>
              </a:spcAft>
              <a:buClr>
                <a:srgbClr val="D8D8D8"/>
              </a:buClr>
              <a:buSzPts val="1500"/>
              <a:buFont typeface="Aleo"/>
              <a:buNone/>
            </a:pPr>
            <a:endParaRPr sz="1500"/>
          </a:p>
        </p:txBody>
      </p:sp>
      <p:pic>
        <p:nvPicPr>
          <p:cNvPr id="2" name="Acne Demo">
            <a:hlinkClick r:id="" action="ppaction://media"/>
            <a:extLst>
              <a:ext uri="{FF2B5EF4-FFF2-40B4-BE49-F238E27FC236}">
                <a16:creationId xmlns:a16="http://schemas.microsoft.com/office/drawing/2014/main" id="{877FFA6D-E771-474C-068E-999BF5782A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0846" y="713867"/>
            <a:ext cx="6762307" cy="3803798"/>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64"/>
          <p:cNvSpPr txBox="1">
            <a:spLocks noGrp="1"/>
          </p:cNvSpPr>
          <p:nvPr>
            <p:ph type="ctrTitle"/>
          </p:nvPr>
        </p:nvSpPr>
        <p:spPr>
          <a:xfrm>
            <a:off x="3203731" y="3120697"/>
            <a:ext cx="5074500" cy="1215300"/>
          </a:xfrm>
          <a:prstGeom prst="rect">
            <a:avLst/>
          </a:prstGeom>
        </p:spPr>
        <p:txBody>
          <a:bodyPr spcFirstLastPara="1" wrap="square" lIns="81650" tIns="40825" rIns="81650" bIns="40825" anchor="b" anchorCtr="0">
            <a:noAutofit/>
          </a:bodyPr>
          <a:lstStyle/>
          <a:p>
            <a:pPr marL="0" lvl="0" indent="0" algn="l" rtl="0">
              <a:spcBef>
                <a:spcPts val="0"/>
              </a:spcBef>
              <a:spcAft>
                <a:spcPts val="0"/>
              </a:spcAft>
              <a:buNone/>
            </a:pPr>
            <a:r>
              <a:rPr lang="en"/>
              <a:t>CODE</a:t>
            </a:r>
            <a:endParaRPr/>
          </a:p>
        </p:txBody>
      </p:sp>
      <p:sp>
        <p:nvSpPr>
          <p:cNvPr id="2584" name="Google Shape;2584;p64"/>
          <p:cNvSpPr txBox="1">
            <a:spLocks noGrp="1"/>
          </p:cNvSpPr>
          <p:nvPr>
            <p:ph type="subTitle" idx="1"/>
          </p:nvPr>
        </p:nvSpPr>
        <p:spPr>
          <a:xfrm>
            <a:off x="3215348" y="4263938"/>
            <a:ext cx="5350800" cy="612000"/>
          </a:xfrm>
          <a:prstGeom prst="rect">
            <a:avLst/>
          </a:prstGeom>
        </p:spPr>
        <p:txBody>
          <a:bodyPr spcFirstLastPara="1" wrap="square" lIns="81650" tIns="40825" rIns="81650" bIns="40825" anchor="t" anchorCtr="0">
            <a:noAutofit/>
          </a:bodyPr>
          <a:lstStyle/>
          <a:p>
            <a:pPr marL="0" lvl="0" indent="0" algn="l" rtl="0">
              <a:spcBef>
                <a:spcPts val="300"/>
              </a:spcBef>
              <a:spcAft>
                <a:spcPts val="0"/>
              </a:spcAft>
              <a:buNone/>
            </a:pPr>
            <a:r>
              <a:rPr lang="en" u="sng" dirty="0">
                <a:solidFill>
                  <a:schemeClr val="hlink"/>
                </a:solidFill>
                <a:hlinkClick r:id="rId3"/>
              </a:rPr>
              <a:t>https://github.com/yinchuangsum/acne_demo</a:t>
            </a:r>
            <a:endParaRPr dirty="0"/>
          </a:p>
          <a:p>
            <a:pPr marL="0" lvl="0" indent="0" algn="l" rtl="0">
              <a:spcBef>
                <a:spcPts val="1600"/>
              </a:spcBef>
              <a:spcAft>
                <a:spcPts val="1600"/>
              </a:spcAft>
              <a:buNone/>
            </a:pPr>
            <a:endParaRPr dirty="0"/>
          </a:p>
        </p:txBody>
      </p:sp>
      <p:sp>
        <p:nvSpPr>
          <p:cNvPr id="2585" name="Google Shape;2585;p64"/>
          <p:cNvSpPr txBox="1">
            <a:spLocks noGrp="1"/>
          </p:cNvSpPr>
          <p:nvPr>
            <p:ph type="body" idx="2"/>
          </p:nvPr>
        </p:nvSpPr>
        <p:spPr>
          <a:xfrm rot="-3599833">
            <a:off x="580859" y="4206699"/>
            <a:ext cx="2736370" cy="359940"/>
          </a:xfrm>
          <a:prstGeom prst="rect">
            <a:avLst/>
          </a:prstGeom>
        </p:spPr>
        <p:txBody>
          <a:bodyPr spcFirstLastPara="1" wrap="square" lIns="81650" tIns="40825" rIns="81650" bIns="40825" anchor="ctr" anchorCtr="0">
            <a:noAutofit/>
          </a:bodyPr>
          <a:lstStyle/>
          <a:p>
            <a:pPr marL="0" lvl="0" indent="0" algn="r" rtl="0">
              <a:spcBef>
                <a:spcPts val="4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5"/>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14</a:t>
            </a:fld>
            <a:endParaRPr sz="700"/>
          </a:p>
        </p:txBody>
      </p:sp>
      <p:sp>
        <p:nvSpPr>
          <p:cNvPr id="2591" name="Google Shape;2591;p65"/>
          <p:cNvSpPr txBox="1">
            <a:spLocks noGrp="1"/>
          </p:cNvSpPr>
          <p:nvPr>
            <p:ph type="body" idx="1"/>
          </p:nvPr>
        </p:nvSpPr>
        <p:spPr>
          <a:xfrm>
            <a:off x="3843489" y="1231218"/>
            <a:ext cx="33828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sz="1700">
                <a:solidFill>
                  <a:schemeClr val="lt1"/>
                </a:solidFill>
              </a:rPr>
              <a:t>Kaggle</a:t>
            </a:r>
            <a:endParaRPr sz="1700">
              <a:solidFill>
                <a:schemeClr val="lt1"/>
              </a:solidFill>
            </a:endParaRPr>
          </a:p>
        </p:txBody>
      </p:sp>
      <p:sp>
        <p:nvSpPr>
          <p:cNvPr id="2592" name="Google Shape;2592;p65"/>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DATA </a:t>
            </a:r>
            <a:r>
              <a:rPr lang="en" sz="2500">
                <a:solidFill>
                  <a:schemeClr val="accent1"/>
                </a:solidFill>
              </a:rPr>
              <a:t>COLLECTION</a:t>
            </a:r>
            <a:endParaRPr sz="2500">
              <a:solidFill>
                <a:schemeClr val="accent1"/>
              </a:solidFill>
            </a:endParaRPr>
          </a:p>
        </p:txBody>
      </p:sp>
      <p:sp>
        <p:nvSpPr>
          <p:cNvPr id="2593" name="Google Shape;2593;p65"/>
          <p:cNvSpPr txBox="1">
            <a:spLocks noGrp="1"/>
          </p:cNvSpPr>
          <p:nvPr>
            <p:ph type="subTitle" idx="2"/>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0"/>
              </a:spcAft>
              <a:buClr>
                <a:srgbClr val="909090"/>
              </a:buClr>
              <a:buSzPts val="1400"/>
              <a:buFont typeface="Aleo"/>
              <a:buNone/>
            </a:pPr>
            <a:r>
              <a:rPr lang="en" sz="1100"/>
              <a:t>Acne Classifier</a:t>
            </a:r>
            <a:endParaRPr sz="1100"/>
          </a:p>
          <a:p>
            <a:pPr marL="0" lvl="0" indent="0" algn="l" rtl="0">
              <a:lnSpc>
                <a:spcPct val="107142"/>
              </a:lnSpc>
              <a:spcBef>
                <a:spcPts val="300"/>
              </a:spcBef>
              <a:spcAft>
                <a:spcPts val="1600"/>
              </a:spcAft>
              <a:buClr>
                <a:srgbClr val="909090"/>
              </a:buClr>
              <a:buSzPts val="1400"/>
              <a:buFont typeface="Aleo"/>
              <a:buNone/>
            </a:pPr>
            <a:endParaRPr sz="1100"/>
          </a:p>
        </p:txBody>
      </p:sp>
      <p:sp>
        <p:nvSpPr>
          <p:cNvPr id="2594" name="Google Shape;2594;p65"/>
          <p:cNvSpPr txBox="1">
            <a:spLocks noGrp="1"/>
          </p:cNvSpPr>
          <p:nvPr>
            <p:ph type="body" idx="3"/>
          </p:nvPr>
        </p:nvSpPr>
        <p:spPr>
          <a:xfrm>
            <a:off x="3843500" y="1663276"/>
            <a:ext cx="4248900" cy="1176900"/>
          </a:xfrm>
          <a:prstGeom prst="rect">
            <a:avLst/>
          </a:prstGeom>
          <a:noFill/>
          <a:ln>
            <a:noFill/>
          </a:ln>
        </p:spPr>
        <p:txBody>
          <a:bodyPr spcFirstLastPara="1" wrap="square" lIns="81650" tIns="40825" rIns="81650" bIns="40825" anchor="t" anchorCtr="0">
            <a:noAutofit/>
          </a:bodyPr>
          <a:lstStyle/>
          <a:p>
            <a:pPr marL="0" lvl="0" indent="0" algn="l" rtl="0">
              <a:spcBef>
                <a:spcPts val="200"/>
              </a:spcBef>
              <a:spcAft>
                <a:spcPts val="0"/>
              </a:spcAft>
              <a:buClr>
                <a:schemeClr val="dk1"/>
              </a:buClr>
              <a:buSzPts val="1200"/>
              <a:buFont typeface="Aleo Light"/>
              <a:buNone/>
            </a:pPr>
            <a:r>
              <a:rPr lang="en" sz="1000" b="1">
                <a:latin typeface="Aleo"/>
                <a:ea typeface="Aleo"/>
                <a:cs typeface="Aleo"/>
                <a:sym typeface="Aleo"/>
              </a:rPr>
              <a:t>Kaggle</a:t>
            </a:r>
            <a:r>
              <a:rPr lang="en" sz="1000"/>
              <a:t>, a subsidiary of Google LLC, is an online community of data scientists and machine learning practitioners. </a:t>
            </a:r>
            <a:endParaRPr sz="1000"/>
          </a:p>
          <a:p>
            <a:pPr marL="0" lvl="0" indent="0" algn="l" rtl="0">
              <a:spcBef>
                <a:spcPts val="1600"/>
              </a:spcBef>
              <a:spcAft>
                <a:spcPts val="1600"/>
              </a:spcAft>
              <a:buClr>
                <a:schemeClr val="dk1"/>
              </a:buClr>
              <a:buSzPts val="1200"/>
              <a:buFont typeface="Aleo Light"/>
              <a:buNone/>
            </a:pPr>
            <a:r>
              <a:rPr lang="en" sz="1000"/>
              <a:t>Kaggle allows users to </a:t>
            </a:r>
            <a:r>
              <a:rPr lang="en" sz="1000" b="1">
                <a:latin typeface="Aleo"/>
                <a:ea typeface="Aleo"/>
                <a:cs typeface="Aleo"/>
                <a:sym typeface="Aleo"/>
              </a:rPr>
              <a:t>find and publish data sets</a:t>
            </a:r>
            <a:r>
              <a:rPr lang="en" sz="1000"/>
              <a:t>, explore and build models in a web-based data-science environment, work with other data scientists and machine learning engineers, and enter competitions to solve data science challenges.</a:t>
            </a:r>
            <a:endParaRPr sz="1000"/>
          </a:p>
        </p:txBody>
      </p:sp>
      <p:sp>
        <p:nvSpPr>
          <p:cNvPr id="2595" name="Google Shape;2595;p65"/>
          <p:cNvSpPr/>
          <p:nvPr/>
        </p:nvSpPr>
        <p:spPr>
          <a:xfrm>
            <a:off x="1556122" y="1151430"/>
            <a:ext cx="1542000" cy="1542000"/>
          </a:xfrm>
          <a:prstGeom prst="ellipse">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600">
              <a:solidFill>
                <a:schemeClr val="lt1"/>
              </a:solidFill>
              <a:latin typeface="Aleo Light"/>
              <a:ea typeface="Aleo Light"/>
              <a:cs typeface="Aleo Light"/>
              <a:sym typeface="Aleo Light"/>
            </a:endParaRPr>
          </a:p>
        </p:txBody>
      </p:sp>
      <p:pic>
        <p:nvPicPr>
          <p:cNvPr id="2596" name="Google Shape;2596;p65"/>
          <p:cNvPicPr preferRelativeResize="0"/>
          <p:nvPr/>
        </p:nvPicPr>
        <p:blipFill>
          <a:blip r:embed="rId3">
            <a:alphaModFix/>
          </a:blip>
          <a:stretch>
            <a:fillRect/>
          </a:stretch>
        </p:blipFill>
        <p:spPr>
          <a:xfrm>
            <a:off x="1934685" y="1529988"/>
            <a:ext cx="784831" cy="784850"/>
          </a:xfrm>
          <a:prstGeom prst="rect">
            <a:avLst/>
          </a:prstGeom>
          <a:noFill/>
          <a:ln>
            <a:noFill/>
          </a:ln>
        </p:spPr>
      </p:pic>
      <p:sp>
        <p:nvSpPr>
          <p:cNvPr id="2597" name="Google Shape;2597;p65"/>
          <p:cNvSpPr txBox="1"/>
          <p:nvPr/>
        </p:nvSpPr>
        <p:spPr>
          <a:xfrm>
            <a:off x="0" y="4873350"/>
            <a:ext cx="91440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leo Light"/>
                <a:ea typeface="Aleo Light"/>
                <a:cs typeface="Aleo Light"/>
                <a:sym typeface="Aleo Light"/>
              </a:rPr>
              <a:t>Source:</a:t>
            </a:r>
            <a:r>
              <a:rPr lang="en" sz="600" u="sng">
                <a:solidFill>
                  <a:schemeClr val="hlink"/>
                </a:solidFill>
                <a:latin typeface="Aleo Light"/>
                <a:ea typeface="Aleo Light"/>
                <a:cs typeface="Aleo Light"/>
                <a:sym typeface="Aleo Light"/>
                <a:hlinkClick r:id="rId4"/>
              </a:rPr>
              <a:t>https://www.kaggle.com/rutviklathiyateksun/acne-grading-classificationdataset</a:t>
            </a: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p:txBody>
      </p:sp>
      <p:grpSp>
        <p:nvGrpSpPr>
          <p:cNvPr id="2598" name="Google Shape;2598;p65"/>
          <p:cNvGrpSpPr/>
          <p:nvPr/>
        </p:nvGrpSpPr>
        <p:grpSpPr>
          <a:xfrm>
            <a:off x="3098124" y="3007975"/>
            <a:ext cx="3294527" cy="1697576"/>
            <a:chOff x="3098124" y="3007975"/>
            <a:chExt cx="3294527" cy="1697576"/>
          </a:xfrm>
        </p:grpSpPr>
        <p:pic>
          <p:nvPicPr>
            <p:cNvPr id="2599" name="Google Shape;2599;p65"/>
            <p:cNvPicPr preferRelativeResize="0"/>
            <p:nvPr/>
          </p:nvPicPr>
          <p:blipFill>
            <a:blip r:embed="rId5">
              <a:alphaModFix/>
            </a:blip>
            <a:stretch>
              <a:fillRect/>
            </a:stretch>
          </p:blipFill>
          <p:spPr>
            <a:xfrm>
              <a:off x="3098124" y="3007975"/>
              <a:ext cx="3294527" cy="1697576"/>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1000"/>
                </a:srgbClr>
              </a:outerShdw>
            </a:effectLst>
          </p:spPr>
        </p:pic>
        <p:sp>
          <p:nvSpPr>
            <p:cNvPr id="2600" name="Google Shape;2600;p65"/>
            <p:cNvSpPr/>
            <p:nvPr/>
          </p:nvSpPr>
          <p:spPr>
            <a:xfrm>
              <a:off x="3729050" y="3621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3976700" y="3639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333875" y="3667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586300" y="36337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368737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396002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4282700" y="3973075"/>
              <a:ext cx="101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464107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4910150"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519352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5169700" y="46410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4843550" y="46315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5509025" y="4623025"/>
              <a:ext cx="119100" cy="45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5798350" y="46366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6099575" y="46410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6099575" y="4296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5806675" y="43473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5497125" y="43405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519725" y="40099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5836425"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6162675" y="40218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6099575" y="36456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5798350"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5497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5216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4893463"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5229200"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925025" y="39935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4579750" y="39620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66357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401242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4282700" y="4354075"/>
              <a:ext cx="59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669525" y="46315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966000" y="46366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239825" y="46434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4535753" y="46339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91">
                                            <p:txEl>
                                              <p:pRg st="0" end="0"/>
                                            </p:txEl>
                                          </p:spTgt>
                                        </p:tgtEl>
                                        <p:attrNameLst>
                                          <p:attrName>style.visibility</p:attrName>
                                        </p:attrNameLst>
                                      </p:cBhvr>
                                      <p:to>
                                        <p:strVal val="visible"/>
                                      </p:to>
                                    </p:set>
                                    <p:animEffect transition="in" filter="fade">
                                      <p:cBhvr>
                                        <p:cTn id="7" dur="500"/>
                                        <p:tgtEl>
                                          <p:spTgt spid="259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94">
                                            <p:txEl>
                                              <p:pRg st="0" end="0"/>
                                            </p:txEl>
                                          </p:spTgt>
                                        </p:tgtEl>
                                        <p:attrNameLst>
                                          <p:attrName>style.visibility</p:attrName>
                                        </p:attrNameLst>
                                      </p:cBhvr>
                                      <p:to>
                                        <p:strVal val="visible"/>
                                      </p:to>
                                    </p:set>
                                    <p:animEffect transition="in" filter="fade">
                                      <p:cBhvr>
                                        <p:cTn id="11" dur="500"/>
                                        <p:tgtEl>
                                          <p:spTgt spid="259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94">
                                            <p:txEl>
                                              <p:pRg st="1" end="1"/>
                                            </p:txEl>
                                          </p:spTgt>
                                        </p:tgtEl>
                                        <p:attrNameLst>
                                          <p:attrName>style.visibility</p:attrName>
                                        </p:attrNameLst>
                                      </p:cBhvr>
                                      <p:to>
                                        <p:strVal val="visible"/>
                                      </p:to>
                                    </p:set>
                                    <p:animEffect transition="in" filter="fade">
                                      <p:cBhvr>
                                        <p:cTn id="15" dur="500"/>
                                        <p:tgtEl>
                                          <p:spTgt spid="25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66"/>
          <p:cNvSpPr txBox="1">
            <a:spLocks noGrp="1"/>
          </p:cNvSpPr>
          <p:nvPr>
            <p:ph type="ctrTitle"/>
          </p:nvPr>
        </p:nvSpPr>
        <p:spPr>
          <a:xfrm>
            <a:off x="3203731" y="3120697"/>
            <a:ext cx="5074439" cy="1215249"/>
          </a:xfrm>
          <a:prstGeom prst="rect">
            <a:avLst/>
          </a:prstGeom>
          <a:noFill/>
          <a:ln>
            <a:noFill/>
          </a:ln>
        </p:spPr>
        <p:txBody>
          <a:bodyPr spcFirstLastPara="1" wrap="square" lIns="81650" tIns="40825" rIns="81650" bIns="40825" anchor="b" anchorCtr="0">
            <a:noAutofit/>
          </a:bodyPr>
          <a:lstStyle/>
          <a:p>
            <a:pPr marL="0" lvl="0" indent="0" algn="l" rtl="0">
              <a:lnSpc>
                <a:spcPct val="100000"/>
              </a:lnSpc>
              <a:spcBef>
                <a:spcPts val="0"/>
              </a:spcBef>
              <a:spcAft>
                <a:spcPts val="0"/>
              </a:spcAft>
              <a:buClr>
                <a:schemeClr val="dk1"/>
              </a:buClr>
              <a:buSzPts val="3000"/>
              <a:buFont typeface="Montserrat"/>
              <a:buNone/>
            </a:pPr>
            <a:r>
              <a:rPr lang="en" sz="2500"/>
              <a:t>ANNOTATION</a:t>
            </a:r>
            <a:endParaRPr sz="2500">
              <a:solidFill>
                <a:schemeClr val="accent1"/>
              </a:solidFill>
            </a:endParaRPr>
          </a:p>
        </p:txBody>
      </p:sp>
      <p:pic>
        <p:nvPicPr>
          <p:cNvPr id="2641" name="Google Shape;2641;p66"/>
          <p:cNvPicPr preferRelativeResize="0"/>
          <p:nvPr/>
        </p:nvPicPr>
        <p:blipFill>
          <a:blip r:embed="rId3">
            <a:alphaModFix/>
          </a:blip>
          <a:stretch>
            <a:fillRect/>
          </a:stretch>
        </p:blipFill>
        <p:spPr>
          <a:xfrm>
            <a:off x="3663325" y="811100"/>
            <a:ext cx="4836775" cy="2582225"/>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4000"/>
              </a:srgbClr>
            </a:outerShdw>
          </a:effectLst>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67"/>
          <p:cNvSpPr txBox="1">
            <a:spLocks noGrp="1"/>
          </p:cNvSpPr>
          <p:nvPr>
            <p:ph type="ctrTitle"/>
          </p:nvPr>
        </p:nvSpPr>
        <p:spPr>
          <a:xfrm>
            <a:off x="3813331" y="3806497"/>
            <a:ext cx="5074500" cy="1215300"/>
          </a:xfrm>
          <a:prstGeom prst="rect">
            <a:avLst/>
          </a:prstGeom>
          <a:noFill/>
          <a:ln>
            <a:noFill/>
          </a:ln>
        </p:spPr>
        <p:txBody>
          <a:bodyPr spcFirstLastPara="1" wrap="square" lIns="81650" tIns="40825" rIns="81650" bIns="40825" anchor="b" anchorCtr="0">
            <a:noAutofit/>
          </a:bodyPr>
          <a:lstStyle/>
          <a:p>
            <a:pPr marL="0" lvl="0" indent="0" algn="r" rtl="0">
              <a:lnSpc>
                <a:spcPct val="100000"/>
              </a:lnSpc>
              <a:spcBef>
                <a:spcPts val="0"/>
              </a:spcBef>
              <a:spcAft>
                <a:spcPts val="0"/>
              </a:spcAft>
              <a:buClr>
                <a:schemeClr val="dk1"/>
              </a:buClr>
              <a:buSzPts val="3000"/>
              <a:buFont typeface="Montserrat"/>
              <a:buNone/>
            </a:pPr>
            <a:r>
              <a:rPr lang="en" sz="2500"/>
              <a:t>DATA </a:t>
            </a:r>
            <a:r>
              <a:rPr lang="en" sz="2500">
                <a:solidFill>
                  <a:schemeClr val="accent1"/>
                </a:solidFill>
              </a:rPr>
              <a:t>PREPROCESSING</a:t>
            </a:r>
            <a:endParaRPr sz="2500">
              <a:solidFill>
                <a:schemeClr val="accent1"/>
              </a:solidFill>
            </a:endParaRPr>
          </a:p>
        </p:txBody>
      </p:sp>
      <p:sp>
        <p:nvSpPr>
          <p:cNvPr id="2647" name="Google Shape;2647;p67"/>
          <p:cNvSpPr txBox="1">
            <a:spLocks noGrp="1"/>
          </p:cNvSpPr>
          <p:nvPr>
            <p:ph type="subTitle" idx="1"/>
          </p:nvPr>
        </p:nvSpPr>
        <p:spPr>
          <a:xfrm>
            <a:off x="5288800" y="2511725"/>
            <a:ext cx="3356400" cy="14973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0"/>
              </a:spcAft>
              <a:buClr>
                <a:srgbClr val="909090"/>
              </a:buClr>
              <a:buSzPts val="1400"/>
              <a:buFont typeface="Aleo"/>
              <a:buNone/>
            </a:pPr>
            <a:r>
              <a:rPr lang="en" sz="1200"/>
              <a:t>Flip: 		Horizontal, Vertical</a:t>
            </a:r>
            <a:endParaRPr sz="1200"/>
          </a:p>
          <a:p>
            <a:pPr marL="0" lvl="0" indent="0" algn="l" rtl="0">
              <a:lnSpc>
                <a:spcPct val="107142"/>
              </a:lnSpc>
              <a:spcBef>
                <a:spcPts val="0"/>
              </a:spcBef>
              <a:spcAft>
                <a:spcPts val="0"/>
              </a:spcAft>
              <a:buClr>
                <a:srgbClr val="909090"/>
              </a:buClr>
              <a:buSzPts val="1400"/>
              <a:buFont typeface="Aleo"/>
              <a:buNone/>
            </a:pPr>
            <a:r>
              <a:rPr lang="en" sz="1200"/>
              <a:t>90° Rotate: 	Clockwise, Counter-Clockwise, Upside Down</a:t>
            </a:r>
            <a:endParaRPr sz="1200"/>
          </a:p>
          <a:p>
            <a:pPr marL="0" lvl="0" indent="0" algn="l" rtl="0">
              <a:lnSpc>
                <a:spcPct val="107142"/>
              </a:lnSpc>
              <a:spcBef>
                <a:spcPts val="0"/>
              </a:spcBef>
              <a:spcAft>
                <a:spcPts val="0"/>
              </a:spcAft>
              <a:buClr>
                <a:srgbClr val="909090"/>
              </a:buClr>
              <a:buSzPts val="1400"/>
              <a:buFont typeface="Aleo"/>
              <a:buNone/>
            </a:pPr>
            <a:r>
              <a:rPr lang="en" sz="1200"/>
              <a:t>Crop: 		0% Minimum Zoom, 50% Maximum Zoom</a:t>
            </a:r>
            <a:endParaRPr sz="1200"/>
          </a:p>
          <a:p>
            <a:pPr marL="0" lvl="0" indent="0" algn="l" rtl="0">
              <a:lnSpc>
                <a:spcPct val="107142"/>
              </a:lnSpc>
              <a:spcBef>
                <a:spcPts val="0"/>
              </a:spcBef>
              <a:spcAft>
                <a:spcPts val="0"/>
              </a:spcAft>
              <a:buClr>
                <a:srgbClr val="909090"/>
              </a:buClr>
              <a:buSzPts val="1400"/>
              <a:buFont typeface="Aleo"/>
              <a:buNone/>
            </a:pPr>
            <a:r>
              <a:rPr lang="en" sz="1200"/>
              <a:t>Rotation: 	Between -15° and +15°</a:t>
            </a:r>
            <a:endParaRPr sz="1200"/>
          </a:p>
          <a:p>
            <a:pPr marL="0" lvl="0" indent="0" algn="l" rtl="0">
              <a:lnSpc>
                <a:spcPct val="107142"/>
              </a:lnSpc>
              <a:spcBef>
                <a:spcPts val="0"/>
              </a:spcBef>
              <a:spcAft>
                <a:spcPts val="0"/>
              </a:spcAft>
              <a:buClr>
                <a:srgbClr val="909090"/>
              </a:buClr>
              <a:buSzPts val="1400"/>
              <a:buFont typeface="Aleo"/>
              <a:buNone/>
            </a:pPr>
            <a:r>
              <a:rPr lang="en" sz="1200"/>
              <a:t>Blur: 		Up to 10px</a:t>
            </a:r>
            <a:endParaRPr sz="1200"/>
          </a:p>
          <a:p>
            <a:pPr marL="0" lvl="0" indent="0" algn="l" rtl="0">
              <a:lnSpc>
                <a:spcPct val="107142"/>
              </a:lnSpc>
              <a:spcBef>
                <a:spcPts val="0"/>
              </a:spcBef>
              <a:spcAft>
                <a:spcPts val="0"/>
              </a:spcAft>
              <a:buClr>
                <a:srgbClr val="909090"/>
              </a:buClr>
              <a:buSzPts val="1400"/>
              <a:buFont typeface="Aleo"/>
              <a:buNone/>
            </a:pPr>
            <a:r>
              <a:rPr lang="en" sz="1100"/>
              <a:t>Rotate:		30 degree</a:t>
            </a:r>
            <a:endParaRPr sz="1100"/>
          </a:p>
        </p:txBody>
      </p:sp>
      <p:pic>
        <p:nvPicPr>
          <p:cNvPr id="2648" name="Google Shape;2648;p67"/>
          <p:cNvPicPr preferRelativeResize="0"/>
          <p:nvPr/>
        </p:nvPicPr>
        <p:blipFill>
          <a:blip r:embed="rId3">
            <a:alphaModFix/>
          </a:blip>
          <a:stretch>
            <a:fillRect/>
          </a:stretch>
        </p:blipFill>
        <p:spPr>
          <a:xfrm>
            <a:off x="5649343" y="276255"/>
            <a:ext cx="3274426" cy="1597726"/>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0000"/>
              </a:srgbClr>
            </a:outerShdw>
          </a:effectLst>
        </p:spPr>
      </p:pic>
      <p:sp>
        <p:nvSpPr>
          <p:cNvPr id="2649" name="Google Shape;2649;p67"/>
          <p:cNvSpPr txBox="1">
            <a:spLocks noGrp="1"/>
          </p:cNvSpPr>
          <p:nvPr>
            <p:ph type="subTitle" idx="1"/>
          </p:nvPr>
        </p:nvSpPr>
        <p:spPr>
          <a:xfrm>
            <a:off x="2297550" y="899375"/>
            <a:ext cx="3225300" cy="269100"/>
          </a:xfrm>
          <a:prstGeom prst="rect">
            <a:avLst/>
          </a:prstGeom>
          <a:noFill/>
          <a:ln>
            <a:noFill/>
          </a:ln>
        </p:spPr>
        <p:txBody>
          <a:bodyPr spcFirstLastPara="1" wrap="square" lIns="81650" tIns="40825" rIns="81650" bIns="40825" anchor="t" anchorCtr="0">
            <a:noAutofit/>
          </a:bodyPr>
          <a:lstStyle/>
          <a:p>
            <a:pPr marL="0" lvl="0" indent="0" algn="r" rtl="0">
              <a:lnSpc>
                <a:spcPct val="107142"/>
              </a:lnSpc>
              <a:spcBef>
                <a:spcPts val="0"/>
              </a:spcBef>
              <a:spcAft>
                <a:spcPts val="1600"/>
              </a:spcAft>
              <a:buClr>
                <a:srgbClr val="909090"/>
              </a:buClr>
              <a:buSzPts val="1400"/>
              <a:buFont typeface="Aleo"/>
              <a:buNone/>
            </a:pPr>
            <a:r>
              <a:rPr lang="en" sz="1200"/>
              <a:t>Target Image Cropping Manually to Remove Unwanted Noise (i.e. eyes, nose, mouth)</a:t>
            </a:r>
            <a:endParaRPr sz="1100"/>
          </a:p>
        </p:txBody>
      </p:sp>
      <p:pic>
        <p:nvPicPr>
          <p:cNvPr id="2650" name="Google Shape;2650;p67"/>
          <p:cNvPicPr preferRelativeResize="0"/>
          <p:nvPr/>
        </p:nvPicPr>
        <p:blipFill>
          <a:blip r:embed="rId4">
            <a:alphaModFix/>
          </a:blip>
          <a:stretch>
            <a:fillRect/>
          </a:stretch>
        </p:blipFill>
        <p:spPr>
          <a:xfrm>
            <a:off x="1154700" y="2070775"/>
            <a:ext cx="3356400" cy="2442866"/>
          </a:xfrm>
          <a:prstGeom prst="rect">
            <a:avLst/>
          </a:prstGeom>
          <a:no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pic>
        <p:nvPicPr>
          <p:cNvPr id="2655" name="Google Shape;2655;p68"/>
          <p:cNvPicPr preferRelativeResize="0"/>
          <p:nvPr/>
        </p:nvPicPr>
        <p:blipFill>
          <a:blip r:embed="rId3">
            <a:alphaModFix/>
          </a:blip>
          <a:stretch>
            <a:fillRect/>
          </a:stretch>
        </p:blipFill>
        <p:spPr>
          <a:xfrm>
            <a:off x="1223124" y="1429625"/>
            <a:ext cx="6439315" cy="2337613"/>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9000"/>
              </a:srgbClr>
            </a:outerShdw>
          </a:effectLst>
        </p:spPr>
      </p:pic>
      <p:sp>
        <p:nvSpPr>
          <p:cNvPr id="2656" name="Google Shape;2656;p68"/>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17</a:t>
            </a:fld>
            <a:endParaRPr sz="700"/>
          </a:p>
        </p:txBody>
      </p:sp>
      <p:sp>
        <p:nvSpPr>
          <p:cNvPr id="2657" name="Google Shape;2657;p68"/>
          <p:cNvSpPr txBox="1">
            <a:spLocks noGrp="1"/>
          </p:cNvSpPr>
          <p:nvPr>
            <p:ph type="body" idx="4"/>
          </p:nvPr>
        </p:nvSpPr>
        <p:spPr>
          <a:xfrm>
            <a:off x="626033" y="4016102"/>
            <a:ext cx="7633500" cy="832500"/>
          </a:xfrm>
          <a:prstGeom prst="rect">
            <a:avLst/>
          </a:prstGeom>
          <a:noFill/>
          <a:ln>
            <a:noFill/>
          </a:ln>
        </p:spPr>
        <p:txBody>
          <a:bodyPr spcFirstLastPara="1" wrap="square" lIns="81650" tIns="40825" rIns="81650" bIns="40825" anchor="t" anchorCtr="0">
            <a:noAutofit/>
          </a:bodyPr>
          <a:lstStyle/>
          <a:p>
            <a:pPr marL="0" lvl="0" indent="0" algn="ctr" rtl="0">
              <a:spcBef>
                <a:spcPts val="0"/>
              </a:spcBef>
              <a:spcAft>
                <a:spcPts val="0"/>
              </a:spcAft>
              <a:buClr>
                <a:schemeClr val="dk1"/>
              </a:buClr>
              <a:buSzPts val="1000"/>
              <a:buFont typeface="Aleo"/>
              <a:buNone/>
            </a:pPr>
            <a:r>
              <a:rPr lang="en" sz="1100"/>
              <a:t>We tried to build our own model initially but couldn’t achieve great result. We then tried different </a:t>
            </a:r>
            <a:r>
              <a:rPr lang="en" sz="1100" b="1">
                <a:latin typeface="Aleo"/>
                <a:ea typeface="Aleo"/>
                <a:cs typeface="Aleo"/>
                <a:sym typeface="Aleo"/>
              </a:rPr>
              <a:t>architecture </a:t>
            </a:r>
            <a:r>
              <a:rPr lang="en" sz="1100"/>
              <a:t>and models up to at least 50 times before decided to use </a:t>
            </a:r>
            <a:r>
              <a:rPr lang="en" sz="1100" b="1">
                <a:latin typeface="Aleo"/>
                <a:ea typeface="Aleo"/>
                <a:cs typeface="Aleo"/>
                <a:sym typeface="Aleo"/>
              </a:rPr>
              <a:t>Resnet-18</a:t>
            </a:r>
            <a:r>
              <a:rPr lang="en" sz="1100"/>
              <a:t>. By keeping track of our models, we analyzed that Resnet-32 is the most suitable architecture to be used in this project. We also utilised </a:t>
            </a:r>
            <a:r>
              <a:rPr lang="en" sz="1100" b="1"/>
              <a:t>wandb</a:t>
            </a:r>
            <a:r>
              <a:rPr lang="en" sz="1100"/>
              <a:t> to fine-tune the weights and bias to achieve maximum accuracy. </a:t>
            </a:r>
            <a:endParaRPr sz="1100"/>
          </a:p>
          <a:p>
            <a:pPr marL="0" lvl="0" indent="0" algn="l" rtl="0">
              <a:spcBef>
                <a:spcPts val="200"/>
              </a:spcBef>
              <a:spcAft>
                <a:spcPts val="1600"/>
              </a:spcAft>
              <a:buClr>
                <a:schemeClr val="dk1"/>
              </a:buClr>
              <a:buSzPts val="1000"/>
              <a:buFont typeface="Aleo Light"/>
              <a:buNone/>
            </a:pPr>
            <a:endParaRPr sz="1100"/>
          </a:p>
        </p:txBody>
      </p:sp>
      <p:sp>
        <p:nvSpPr>
          <p:cNvPr id="2658" name="Google Shape;2658;p68"/>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ARCHITECTURE &amp; </a:t>
            </a:r>
            <a:r>
              <a:rPr lang="en" sz="2500">
                <a:solidFill>
                  <a:schemeClr val="accent1"/>
                </a:solidFill>
              </a:rPr>
              <a:t>MODELING</a:t>
            </a:r>
            <a:endParaRPr sz="2500">
              <a:solidFill>
                <a:schemeClr val="accent1"/>
              </a:solidFill>
            </a:endParaRPr>
          </a:p>
        </p:txBody>
      </p:sp>
      <p:sp>
        <p:nvSpPr>
          <p:cNvPr id="2659" name="Google Shape;2659;p68"/>
          <p:cNvSpPr txBox="1">
            <a:spLocks noGrp="1"/>
          </p:cNvSpPr>
          <p:nvPr>
            <p:ph type="subTitle" idx="5"/>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Acne Classifier</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5" name="Google Shape;2665;p69"/>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EVALUATION</a:t>
            </a:r>
            <a:endParaRPr sz="2500">
              <a:solidFill>
                <a:schemeClr val="accent1"/>
              </a:solidFill>
            </a:endParaRPr>
          </a:p>
        </p:txBody>
      </p:sp>
      <p:sp>
        <p:nvSpPr>
          <p:cNvPr id="2666" name="Google Shape;2666;p69"/>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18</a:t>
            </a:fld>
            <a:endParaRPr sz="700"/>
          </a:p>
        </p:txBody>
      </p:sp>
      <p:sp>
        <p:nvSpPr>
          <p:cNvPr id="2667" name="Google Shape;2667;p69"/>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rgbClr val="909090"/>
              </a:buClr>
              <a:buSzPts val="1400"/>
              <a:buFont typeface="Aleo"/>
              <a:buNone/>
            </a:pPr>
            <a:r>
              <a:rPr lang="en" sz="1100" dirty="0"/>
              <a:t>Acne Classifier</a:t>
            </a:r>
            <a:endParaRPr sz="1100" dirty="0"/>
          </a:p>
          <a:p>
            <a:pPr marL="0" lvl="0" indent="0" algn="l" rtl="0">
              <a:lnSpc>
                <a:spcPct val="107142"/>
              </a:lnSpc>
              <a:spcBef>
                <a:spcPts val="1600"/>
              </a:spcBef>
              <a:spcAft>
                <a:spcPts val="1600"/>
              </a:spcAft>
              <a:buClr>
                <a:srgbClr val="909090"/>
              </a:buClr>
              <a:buSzPts val="1400"/>
              <a:buFont typeface="Aleo"/>
              <a:buNone/>
            </a:pPr>
            <a:endParaRPr sz="1100" dirty="0"/>
          </a:p>
        </p:txBody>
      </p:sp>
      <p:pic>
        <p:nvPicPr>
          <p:cNvPr id="14" name="Google Shape;2670;p69">
            <a:extLst>
              <a:ext uri="{FF2B5EF4-FFF2-40B4-BE49-F238E27FC236}">
                <a16:creationId xmlns:a16="http://schemas.microsoft.com/office/drawing/2014/main" id="{442388D4-1CA1-DBDB-2AE5-7B887C022BF3}"/>
              </a:ext>
            </a:extLst>
          </p:cNvPr>
          <p:cNvPicPr preferRelativeResize="0"/>
          <p:nvPr/>
        </p:nvPicPr>
        <p:blipFill>
          <a:blip r:embed="rId3">
            <a:alphaModFix/>
          </a:blip>
          <a:stretch>
            <a:fillRect/>
          </a:stretch>
        </p:blipFill>
        <p:spPr>
          <a:xfrm>
            <a:off x="3466555" y="1493605"/>
            <a:ext cx="1722469" cy="2226715"/>
          </a:xfrm>
          <a:prstGeom prst="rect">
            <a:avLst/>
          </a:prstGeom>
          <a:ln>
            <a:noFill/>
          </a:ln>
          <a:effectLst>
            <a:outerShdw blurRad="292100" dist="139700" dir="2700000" algn="tl" rotWithShape="0">
              <a:srgbClr val="333333">
                <a:alpha val="65000"/>
              </a:srgbClr>
            </a:outerShdw>
          </a:effectLst>
        </p:spPr>
      </p:pic>
      <p:pic>
        <p:nvPicPr>
          <p:cNvPr id="15" name="Google Shape;2664;p69">
            <a:extLst>
              <a:ext uri="{FF2B5EF4-FFF2-40B4-BE49-F238E27FC236}">
                <a16:creationId xmlns:a16="http://schemas.microsoft.com/office/drawing/2014/main" id="{F5E8D2CD-E751-3E81-E051-28FA647F4282}"/>
              </a:ext>
            </a:extLst>
          </p:cNvPr>
          <p:cNvPicPr preferRelativeResize="0"/>
          <p:nvPr/>
        </p:nvPicPr>
        <p:blipFill>
          <a:blip r:embed="rId4">
            <a:alphaModFix/>
          </a:blip>
          <a:stretch>
            <a:fillRect/>
          </a:stretch>
        </p:blipFill>
        <p:spPr>
          <a:xfrm>
            <a:off x="5877747" y="1785265"/>
            <a:ext cx="2485150" cy="1702525"/>
          </a:xfrm>
          <a:prstGeom prst="rect">
            <a:avLst/>
          </a:prstGeom>
          <a:ln>
            <a:noFill/>
          </a:ln>
          <a:effectLst>
            <a:outerShdw blurRad="292100" dist="139700" dir="2700000" algn="tl" rotWithShape="0">
              <a:srgbClr val="333333">
                <a:alpha val="65000"/>
              </a:srgbClr>
            </a:outerShdw>
          </a:effectLst>
        </p:spPr>
      </p:pic>
      <p:sp>
        <p:nvSpPr>
          <p:cNvPr id="16" name="Google Shape;2669;p69">
            <a:extLst>
              <a:ext uri="{FF2B5EF4-FFF2-40B4-BE49-F238E27FC236}">
                <a16:creationId xmlns:a16="http://schemas.microsoft.com/office/drawing/2014/main" id="{4800902E-5BF4-CCA4-5139-77881F43FFA9}"/>
              </a:ext>
            </a:extLst>
          </p:cNvPr>
          <p:cNvSpPr txBox="1">
            <a:spLocks/>
          </p:cNvSpPr>
          <p:nvPr/>
        </p:nvSpPr>
        <p:spPr>
          <a:xfrm>
            <a:off x="832175" y="4268061"/>
            <a:ext cx="7119900" cy="581400"/>
          </a:xfrm>
          <a:prstGeom prst="rect">
            <a:avLst/>
          </a:prstGeom>
          <a:noFill/>
          <a:ln>
            <a:noFill/>
          </a:ln>
        </p:spPr>
        <p:txBody>
          <a:bodyPr spcFirstLastPara="1" wrap="square" lIns="81650" tIns="40825" rIns="81650" bIns="408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200"/>
              </a:spcBef>
              <a:spcAft>
                <a:spcPts val="0"/>
              </a:spcAft>
              <a:buClr>
                <a:schemeClr val="dk1"/>
              </a:buClr>
              <a:buSzPts val="1000"/>
              <a:buFont typeface="Aleo Light"/>
              <a:buChar char="●"/>
              <a:defRPr sz="1000" b="0" i="0" u="none" strike="noStrike" cap="none">
                <a:solidFill>
                  <a:schemeClr val="dk2"/>
                </a:solidFill>
                <a:latin typeface="Open Sans"/>
                <a:ea typeface="Open Sans"/>
                <a:cs typeface="Open Sans"/>
                <a:sym typeface="Open Sans"/>
              </a:defRPr>
            </a:lvl1pPr>
            <a:lvl2pPr marL="914400" marR="0" lvl="1"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2pPr>
            <a:lvl3pPr marL="1371600" marR="0" lvl="2"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3pPr>
            <a:lvl4pPr marL="1828800" marR="0" lvl="3"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4pPr>
            <a:lvl5pPr marL="2286000" marR="0" lvl="4"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5pPr>
            <a:lvl6pPr marL="2743200" marR="0" lvl="5"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6pPr>
            <a:lvl7pPr marL="3200400" marR="0" lvl="6"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7pPr>
            <a:lvl8pPr marL="3657600" marR="0" lvl="7"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8pPr>
            <a:lvl9pPr marL="4114800" marR="0" lvl="8" indent="-285750" algn="l" rtl="0">
              <a:lnSpc>
                <a:spcPct val="100000"/>
              </a:lnSpc>
              <a:spcBef>
                <a:spcPts val="1600"/>
              </a:spcBef>
              <a:spcAft>
                <a:spcPts val="160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9pPr>
          </a:lstStyle>
          <a:p>
            <a:pPr marL="0" indent="0" algn="ctr">
              <a:spcBef>
                <a:spcPts val="0"/>
              </a:spcBef>
              <a:buFont typeface="Aleo Light"/>
              <a:buNone/>
            </a:pPr>
            <a:r>
              <a:rPr lang="en-US" sz="1100"/>
              <a:t>After never-ending training and testing with different models and architecture, we finally achieve the </a:t>
            </a:r>
            <a:r>
              <a:rPr lang="en-US" sz="1100" b="1">
                <a:latin typeface="Aleo"/>
                <a:ea typeface="Aleo"/>
                <a:cs typeface="Aleo"/>
                <a:sym typeface="Aleo"/>
              </a:rPr>
              <a:t>accuracy </a:t>
            </a:r>
            <a:r>
              <a:rPr lang="en-US" sz="1100"/>
              <a:t>we wanted which is </a:t>
            </a:r>
            <a:r>
              <a:rPr lang="en-US" sz="1100" b="1">
                <a:latin typeface="Aleo"/>
                <a:ea typeface="Aleo"/>
                <a:cs typeface="Aleo"/>
                <a:sym typeface="Aleo"/>
              </a:rPr>
              <a:t>90.0%</a:t>
            </a:r>
            <a:r>
              <a:rPr lang="en-US" sz="1100"/>
              <a:t>!</a:t>
            </a:r>
            <a:endParaRPr lang="en-US" sz="1100" dirty="0"/>
          </a:p>
        </p:txBody>
      </p:sp>
      <p:pic>
        <p:nvPicPr>
          <p:cNvPr id="17" name="Picture 16">
            <a:extLst>
              <a:ext uri="{FF2B5EF4-FFF2-40B4-BE49-F238E27FC236}">
                <a16:creationId xmlns:a16="http://schemas.microsoft.com/office/drawing/2014/main" id="{E89AE294-A108-7ECD-615F-B82A5F813D0D}"/>
              </a:ext>
            </a:extLst>
          </p:cNvPr>
          <p:cNvPicPr>
            <a:picLocks noChangeAspect="1"/>
          </p:cNvPicPr>
          <p:nvPr/>
        </p:nvPicPr>
        <p:blipFill>
          <a:blip r:embed="rId5"/>
          <a:stretch>
            <a:fillRect/>
          </a:stretch>
        </p:blipFill>
        <p:spPr>
          <a:xfrm>
            <a:off x="628222" y="1643214"/>
            <a:ext cx="2037618" cy="1986032"/>
          </a:xfrm>
          <a:prstGeom prst="rect">
            <a:avLst/>
          </a:prstGeom>
          <a:ln>
            <a:noFill/>
          </a:ln>
          <a:effectLst>
            <a:outerShdw blurRad="292100" dist="139700" dir="2700000" algn="tl" rotWithShape="0">
              <a:srgbClr val="333333">
                <a:alpha val="65000"/>
              </a:srgbClr>
            </a:outerShdw>
          </a:effectLst>
        </p:spPr>
      </p:pic>
      <p:sp>
        <p:nvSpPr>
          <p:cNvPr id="18" name="Google Shape;2668;p69">
            <a:extLst>
              <a:ext uri="{FF2B5EF4-FFF2-40B4-BE49-F238E27FC236}">
                <a16:creationId xmlns:a16="http://schemas.microsoft.com/office/drawing/2014/main" id="{3797FB8A-5FE6-2453-7FA4-CF89CE95887B}"/>
              </a:ext>
            </a:extLst>
          </p:cNvPr>
          <p:cNvSpPr txBox="1">
            <a:spLocks/>
          </p:cNvSpPr>
          <p:nvPr/>
        </p:nvSpPr>
        <p:spPr>
          <a:xfrm rot="21288970">
            <a:off x="942816" y="3653786"/>
            <a:ext cx="1908352" cy="303956"/>
          </a:xfrm>
          <a:prstGeom prst="rect">
            <a:avLst/>
          </a:prstGeom>
          <a:gradFill>
            <a:gsLst>
              <a:gs pos="24000">
                <a:srgbClr val="E3F5F4"/>
              </a:gs>
              <a:gs pos="0">
                <a:schemeClr val="bg1">
                  <a:alpha val="0"/>
                </a:schemeClr>
              </a:gs>
              <a:gs pos="66000">
                <a:srgbClr val="9EDCD9"/>
              </a:gs>
              <a:gs pos="100000">
                <a:srgbClr val="9FC5E8"/>
              </a:gs>
            </a:gsLst>
            <a:lin ang="0" scaled="0"/>
          </a:gradFill>
          <a:ln>
            <a:noFill/>
          </a:ln>
          <a:effectLst>
            <a:outerShdw blurRad="76200" sy="23000" kx="-1200000" algn="bl" rotWithShape="0">
              <a:srgbClr val="000000">
                <a:alpha val="20000"/>
              </a:srgbClr>
            </a:outerShdw>
          </a:effectLst>
        </p:spPr>
        <p:txBody>
          <a:bodyPr spcFirstLastPara="1" wrap="square" lIns="81650" tIns="40825" rIns="81650" bIns="408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300"/>
              </a:spcBef>
              <a:spcAft>
                <a:spcPts val="0"/>
              </a:spcAft>
              <a:buClr>
                <a:srgbClr val="D8D8D8"/>
              </a:buClr>
              <a:buSzPts val="1400"/>
              <a:buFont typeface="Aleo"/>
              <a:buChar char="●"/>
              <a:defRPr sz="1400" b="0" i="0" u="none" strike="noStrike" cap="none">
                <a:solidFill>
                  <a:srgbClr val="D8D8D8"/>
                </a:solidFill>
                <a:latin typeface="Aleo"/>
                <a:ea typeface="Aleo"/>
                <a:cs typeface="Aleo"/>
                <a:sym typeface="Aleo"/>
              </a:defRPr>
            </a:lvl1pPr>
            <a:lvl2pPr marL="914400" marR="0" lvl="1"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2pPr>
            <a:lvl3pPr marL="1371600" marR="0" lvl="2"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3pPr>
            <a:lvl4pPr marL="1828800" marR="0" lvl="3"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4pPr>
            <a:lvl5pPr marL="2286000" marR="0" lvl="4"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5pPr>
            <a:lvl6pPr marL="2743200" marR="0" lvl="5"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6pPr>
            <a:lvl7pPr marL="3200400" marR="0" lvl="6"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7pPr>
            <a:lvl8pPr marL="3657600" marR="0" lvl="7"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8pPr>
            <a:lvl9pPr marL="4114800" marR="0" lvl="8" indent="-285750" algn="l" rtl="0">
              <a:lnSpc>
                <a:spcPct val="100000"/>
              </a:lnSpc>
              <a:spcBef>
                <a:spcPts val="1600"/>
              </a:spcBef>
              <a:spcAft>
                <a:spcPts val="160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9pPr>
          </a:lstStyle>
          <a:p>
            <a:pPr marL="0" indent="0">
              <a:spcBef>
                <a:spcPts val="0"/>
              </a:spcBef>
              <a:spcAft>
                <a:spcPts val="1600"/>
              </a:spcAft>
              <a:buFont typeface="Aleo"/>
              <a:buNone/>
            </a:pPr>
            <a:r>
              <a:rPr lang="en-MY" sz="1200" dirty="0">
                <a:solidFill>
                  <a:schemeClr val="tx1"/>
                </a:solidFill>
              </a:rPr>
              <a:t>Confusion Matrix</a:t>
            </a:r>
          </a:p>
        </p:txBody>
      </p:sp>
      <p:sp>
        <p:nvSpPr>
          <p:cNvPr id="19" name="Rectangle 18">
            <a:extLst>
              <a:ext uri="{FF2B5EF4-FFF2-40B4-BE49-F238E27FC236}">
                <a16:creationId xmlns:a16="http://schemas.microsoft.com/office/drawing/2014/main" id="{58DE7DB4-29A8-B604-AA28-06DB9762E6F1}"/>
              </a:ext>
            </a:extLst>
          </p:cNvPr>
          <p:cNvSpPr/>
          <p:nvPr/>
        </p:nvSpPr>
        <p:spPr>
          <a:xfrm>
            <a:off x="4649972" y="3568196"/>
            <a:ext cx="304800" cy="15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Google Shape;2668;p69">
            <a:extLst>
              <a:ext uri="{FF2B5EF4-FFF2-40B4-BE49-F238E27FC236}">
                <a16:creationId xmlns:a16="http://schemas.microsoft.com/office/drawing/2014/main" id="{53482C91-F489-8268-F2B1-FDC2F377C23C}"/>
              </a:ext>
            </a:extLst>
          </p:cNvPr>
          <p:cNvSpPr txBox="1">
            <a:spLocks/>
          </p:cNvSpPr>
          <p:nvPr/>
        </p:nvSpPr>
        <p:spPr>
          <a:xfrm rot="21288970">
            <a:off x="3559550" y="3714835"/>
            <a:ext cx="1908352" cy="303956"/>
          </a:xfrm>
          <a:prstGeom prst="rect">
            <a:avLst/>
          </a:prstGeom>
          <a:gradFill>
            <a:gsLst>
              <a:gs pos="24000">
                <a:srgbClr val="E3F5F4"/>
              </a:gs>
              <a:gs pos="0">
                <a:schemeClr val="bg1">
                  <a:alpha val="0"/>
                </a:schemeClr>
              </a:gs>
              <a:gs pos="66000">
                <a:srgbClr val="9EDCD9"/>
              </a:gs>
              <a:gs pos="100000">
                <a:srgbClr val="9FC5E8"/>
              </a:gs>
            </a:gsLst>
            <a:lin ang="0" scaled="0"/>
          </a:gradFill>
          <a:ln>
            <a:noFill/>
          </a:ln>
          <a:effectLst>
            <a:outerShdw blurRad="76200" sy="23000" kx="-1200000" algn="bl" rotWithShape="0">
              <a:srgbClr val="000000">
                <a:alpha val="20000"/>
              </a:srgbClr>
            </a:outerShdw>
          </a:effectLst>
        </p:spPr>
        <p:txBody>
          <a:bodyPr spcFirstLastPara="1" wrap="square" lIns="81650" tIns="40825" rIns="81650" bIns="408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300"/>
              </a:spcBef>
              <a:spcAft>
                <a:spcPts val="0"/>
              </a:spcAft>
              <a:buClr>
                <a:srgbClr val="D8D8D8"/>
              </a:buClr>
              <a:buSzPts val="1400"/>
              <a:buFont typeface="Aleo"/>
              <a:buChar char="●"/>
              <a:defRPr sz="1400" b="0" i="0" u="none" strike="noStrike" cap="none">
                <a:solidFill>
                  <a:srgbClr val="D8D8D8"/>
                </a:solidFill>
                <a:latin typeface="Aleo"/>
                <a:ea typeface="Aleo"/>
                <a:cs typeface="Aleo"/>
                <a:sym typeface="Aleo"/>
              </a:defRPr>
            </a:lvl1pPr>
            <a:lvl2pPr marL="914400" marR="0" lvl="1"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2pPr>
            <a:lvl3pPr marL="1371600" marR="0" lvl="2"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3pPr>
            <a:lvl4pPr marL="1828800" marR="0" lvl="3"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4pPr>
            <a:lvl5pPr marL="2286000" marR="0" lvl="4"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5pPr>
            <a:lvl6pPr marL="2743200" marR="0" lvl="5"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6pPr>
            <a:lvl7pPr marL="3200400" marR="0" lvl="6"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7pPr>
            <a:lvl8pPr marL="3657600" marR="0" lvl="7"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8pPr>
            <a:lvl9pPr marL="4114800" marR="0" lvl="8" indent="-285750" algn="l" rtl="0">
              <a:lnSpc>
                <a:spcPct val="100000"/>
              </a:lnSpc>
              <a:spcBef>
                <a:spcPts val="1600"/>
              </a:spcBef>
              <a:spcAft>
                <a:spcPts val="160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9pPr>
          </a:lstStyle>
          <a:p>
            <a:pPr marL="0" indent="0">
              <a:spcBef>
                <a:spcPts val="0"/>
              </a:spcBef>
              <a:spcAft>
                <a:spcPts val="1600"/>
              </a:spcAft>
              <a:buFont typeface="Aleo"/>
              <a:buNone/>
            </a:pPr>
            <a:r>
              <a:rPr lang="en-MY" sz="1200" dirty="0">
                <a:solidFill>
                  <a:schemeClr val="tx1"/>
                </a:solidFill>
              </a:rPr>
              <a:t>Accuracy</a:t>
            </a:r>
          </a:p>
        </p:txBody>
      </p:sp>
      <p:sp>
        <p:nvSpPr>
          <p:cNvPr id="21" name="Google Shape;2668;p69">
            <a:extLst>
              <a:ext uri="{FF2B5EF4-FFF2-40B4-BE49-F238E27FC236}">
                <a16:creationId xmlns:a16="http://schemas.microsoft.com/office/drawing/2014/main" id="{0B004BD5-FB3B-C030-B77A-75B6573CDDF9}"/>
              </a:ext>
            </a:extLst>
          </p:cNvPr>
          <p:cNvSpPr txBox="1">
            <a:spLocks/>
          </p:cNvSpPr>
          <p:nvPr/>
        </p:nvSpPr>
        <p:spPr>
          <a:xfrm rot="21288970">
            <a:off x="6822516" y="3477266"/>
            <a:ext cx="1908352" cy="303956"/>
          </a:xfrm>
          <a:prstGeom prst="rect">
            <a:avLst/>
          </a:prstGeom>
          <a:gradFill>
            <a:gsLst>
              <a:gs pos="24000">
                <a:srgbClr val="E3F5F4"/>
              </a:gs>
              <a:gs pos="0">
                <a:schemeClr val="bg1">
                  <a:alpha val="0"/>
                </a:schemeClr>
              </a:gs>
              <a:gs pos="66000">
                <a:srgbClr val="9EDCD9"/>
              </a:gs>
              <a:gs pos="100000">
                <a:srgbClr val="9FC5E8"/>
              </a:gs>
            </a:gsLst>
            <a:lin ang="0" scaled="0"/>
          </a:gradFill>
          <a:ln>
            <a:noFill/>
          </a:ln>
          <a:effectLst>
            <a:outerShdw blurRad="76200" sy="23000" kx="-1200000" algn="bl" rotWithShape="0">
              <a:srgbClr val="000000">
                <a:alpha val="20000"/>
              </a:srgbClr>
            </a:outerShdw>
          </a:effectLst>
        </p:spPr>
        <p:txBody>
          <a:bodyPr spcFirstLastPara="1" wrap="square" lIns="81650" tIns="40825" rIns="81650" bIns="408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300"/>
              </a:spcBef>
              <a:spcAft>
                <a:spcPts val="0"/>
              </a:spcAft>
              <a:buClr>
                <a:srgbClr val="D8D8D8"/>
              </a:buClr>
              <a:buSzPts val="1400"/>
              <a:buFont typeface="Aleo"/>
              <a:buChar char="●"/>
              <a:defRPr sz="1400" b="0" i="0" u="none" strike="noStrike" cap="none">
                <a:solidFill>
                  <a:srgbClr val="D8D8D8"/>
                </a:solidFill>
                <a:latin typeface="Aleo"/>
                <a:ea typeface="Aleo"/>
                <a:cs typeface="Aleo"/>
                <a:sym typeface="Aleo"/>
              </a:defRPr>
            </a:lvl1pPr>
            <a:lvl2pPr marL="914400" marR="0" lvl="1"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2pPr>
            <a:lvl3pPr marL="1371600" marR="0" lvl="2"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3pPr>
            <a:lvl4pPr marL="1828800" marR="0" lvl="3"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4pPr>
            <a:lvl5pPr marL="2286000" marR="0" lvl="4"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5pPr>
            <a:lvl6pPr marL="2743200" marR="0" lvl="5"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6pPr>
            <a:lvl7pPr marL="3200400" marR="0" lvl="6"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7pPr>
            <a:lvl8pPr marL="3657600" marR="0" lvl="7" indent="-285750" algn="l" rtl="0">
              <a:lnSpc>
                <a:spcPct val="100000"/>
              </a:lnSpc>
              <a:spcBef>
                <a:spcPts val="1600"/>
              </a:spcBef>
              <a:spcAft>
                <a:spcPts val="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8pPr>
            <a:lvl9pPr marL="4114800" marR="0" lvl="8" indent="-285750" algn="l" rtl="0">
              <a:lnSpc>
                <a:spcPct val="100000"/>
              </a:lnSpc>
              <a:spcBef>
                <a:spcPts val="1600"/>
              </a:spcBef>
              <a:spcAft>
                <a:spcPts val="1600"/>
              </a:spcAft>
              <a:buClr>
                <a:schemeClr val="dk1"/>
              </a:buClr>
              <a:buSzPts val="900"/>
              <a:buFont typeface="Open Sans"/>
              <a:buChar char="■"/>
              <a:defRPr sz="1400" b="0" i="0" u="none" strike="noStrike" cap="none">
                <a:solidFill>
                  <a:schemeClr val="dk2"/>
                </a:solidFill>
                <a:latin typeface="Open Sans"/>
                <a:ea typeface="Open Sans"/>
                <a:cs typeface="Open Sans"/>
                <a:sym typeface="Open Sans"/>
              </a:defRPr>
            </a:lvl9pPr>
          </a:lstStyle>
          <a:p>
            <a:pPr marL="0" indent="0">
              <a:spcBef>
                <a:spcPts val="0"/>
              </a:spcBef>
              <a:spcAft>
                <a:spcPts val="1600"/>
              </a:spcAft>
              <a:buFont typeface="Aleo"/>
              <a:buNone/>
            </a:pPr>
            <a:r>
              <a:rPr lang="en-MY" sz="1200" dirty="0">
                <a:solidFill>
                  <a:schemeClr val="tx1"/>
                </a:solidFill>
              </a:rPr>
              <a:t>Loss Function</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70"/>
          <p:cNvSpPr txBox="1">
            <a:spLocks noGrp="1"/>
          </p:cNvSpPr>
          <p:nvPr>
            <p:ph type="ctrTitle"/>
          </p:nvPr>
        </p:nvSpPr>
        <p:spPr>
          <a:xfrm>
            <a:off x="3203731" y="3196897"/>
            <a:ext cx="5074500" cy="1215300"/>
          </a:xfrm>
          <a:prstGeom prst="rect">
            <a:avLst/>
          </a:prstGeom>
          <a:noFill/>
          <a:ln>
            <a:noFill/>
          </a:ln>
        </p:spPr>
        <p:txBody>
          <a:bodyPr spcFirstLastPara="1" wrap="square" lIns="81650" tIns="40825" rIns="81650" bIns="40825" anchor="b" anchorCtr="0">
            <a:noAutofit/>
          </a:bodyPr>
          <a:lstStyle/>
          <a:p>
            <a:pPr marL="0" lvl="0" indent="0" algn="l" rtl="0">
              <a:lnSpc>
                <a:spcPct val="100000"/>
              </a:lnSpc>
              <a:spcBef>
                <a:spcPts val="0"/>
              </a:spcBef>
              <a:spcAft>
                <a:spcPts val="0"/>
              </a:spcAft>
              <a:buClr>
                <a:schemeClr val="dk1"/>
              </a:buClr>
              <a:buSzPts val="3000"/>
              <a:buFont typeface="Montserrat"/>
              <a:buNone/>
            </a:pPr>
            <a:r>
              <a:rPr lang="en" sz="2500"/>
              <a:t>Development Blockers</a:t>
            </a:r>
            <a:endParaRPr sz="2500">
              <a:solidFill>
                <a:schemeClr val="accent1"/>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pic>
        <p:nvPicPr>
          <p:cNvPr id="2403" name="Google Shape;2403;p53"/>
          <p:cNvPicPr preferRelativeResize="0"/>
          <p:nvPr/>
        </p:nvPicPr>
        <p:blipFill>
          <a:blip r:embed="rId3">
            <a:alphaModFix/>
          </a:blip>
          <a:stretch>
            <a:fillRect/>
          </a:stretch>
        </p:blipFill>
        <p:spPr>
          <a:xfrm>
            <a:off x="6595728" y="1230675"/>
            <a:ext cx="1407596" cy="187210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8000"/>
              </a:srgbClr>
            </a:outerShdw>
          </a:effectLst>
        </p:spPr>
      </p:pic>
      <p:pic>
        <p:nvPicPr>
          <p:cNvPr id="2404" name="Google Shape;2404;p53"/>
          <p:cNvPicPr preferRelativeResize="0"/>
          <p:nvPr/>
        </p:nvPicPr>
        <p:blipFill rotWithShape="1">
          <a:blip r:embed="rId4">
            <a:alphaModFix/>
          </a:blip>
          <a:srcRect l="10000" r="10000"/>
          <a:stretch/>
        </p:blipFill>
        <p:spPr>
          <a:xfrm>
            <a:off x="838251" y="1286350"/>
            <a:ext cx="1568938" cy="1961198"/>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6000"/>
              </a:srgbClr>
            </a:outerShdw>
          </a:effectLst>
        </p:spPr>
      </p:pic>
      <p:pic>
        <p:nvPicPr>
          <p:cNvPr id="2405" name="Google Shape;2405;p53"/>
          <p:cNvPicPr preferRelativeResize="0"/>
          <p:nvPr/>
        </p:nvPicPr>
        <p:blipFill>
          <a:blip r:embed="rId5">
            <a:alphaModFix/>
          </a:blip>
          <a:stretch>
            <a:fillRect/>
          </a:stretch>
        </p:blipFill>
        <p:spPr>
          <a:xfrm>
            <a:off x="3600351" y="1722675"/>
            <a:ext cx="1568938" cy="1961199"/>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8000"/>
              </a:srgbClr>
            </a:outerShdw>
          </a:effectLst>
        </p:spPr>
      </p:pic>
      <p:sp>
        <p:nvSpPr>
          <p:cNvPr id="2406" name="Google Shape;2406;p53"/>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MEET THE </a:t>
            </a:r>
            <a:r>
              <a:rPr lang="en" sz="2500">
                <a:solidFill>
                  <a:schemeClr val="accent1"/>
                </a:solidFill>
              </a:rPr>
              <a:t>TEAM</a:t>
            </a:r>
            <a:endParaRPr sz="2500">
              <a:solidFill>
                <a:schemeClr val="accent1"/>
              </a:solidFill>
            </a:endParaRPr>
          </a:p>
        </p:txBody>
      </p:sp>
      <p:sp>
        <p:nvSpPr>
          <p:cNvPr id="2407" name="Google Shape;2407;p53"/>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2</a:t>
            </a:fld>
            <a:endParaRPr sz="700"/>
          </a:p>
        </p:txBody>
      </p:sp>
      <p:sp>
        <p:nvSpPr>
          <p:cNvPr id="2408" name="Google Shape;2408;p53"/>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Our Brains!</a:t>
            </a:r>
            <a:endParaRPr sz="1100"/>
          </a:p>
        </p:txBody>
      </p:sp>
      <p:sp>
        <p:nvSpPr>
          <p:cNvPr id="2409" name="Google Shape;2409;p53"/>
          <p:cNvSpPr txBox="1">
            <a:spLocks noGrp="1"/>
          </p:cNvSpPr>
          <p:nvPr>
            <p:ph type="body" idx="3"/>
          </p:nvPr>
        </p:nvSpPr>
        <p:spPr>
          <a:xfrm rot="-311151">
            <a:off x="555332" y="3163525"/>
            <a:ext cx="2177312" cy="303956"/>
          </a:xfrm>
          <a:prstGeom prst="rect">
            <a:avLst/>
          </a:prstGeom>
          <a:gradFill>
            <a:gsLst>
              <a:gs pos="0">
                <a:srgbClr val="EF005A">
                  <a:alpha val="0"/>
                </a:srgbClr>
              </a:gs>
              <a:gs pos="50000">
                <a:schemeClr val="accent1"/>
              </a:gs>
              <a:gs pos="100000">
                <a:schemeClr val="accent1"/>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p>
            <a:pPr marL="0" lvl="0" indent="0" algn="r" rtl="0">
              <a:spcBef>
                <a:spcPts val="0"/>
              </a:spcBef>
              <a:spcAft>
                <a:spcPts val="1600"/>
              </a:spcAft>
              <a:buClr>
                <a:srgbClr val="D8D8D8"/>
              </a:buClr>
              <a:buSzPts val="1400"/>
              <a:buFont typeface="Aleo"/>
              <a:buNone/>
            </a:pPr>
            <a:r>
              <a:rPr lang="en" sz="1200">
                <a:solidFill>
                  <a:schemeClr val="lt1"/>
                </a:solidFill>
              </a:rPr>
              <a:t>Liang Han Sheng</a:t>
            </a:r>
            <a:endParaRPr sz="1200">
              <a:solidFill>
                <a:schemeClr val="lt1"/>
              </a:solidFill>
            </a:endParaRPr>
          </a:p>
        </p:txBody>
      </p:sp>
      <p:sp>
        <p:nvSpPr>
          <p:cNvPr id="2410" name="Google Shape;2410;p53"/>
          <p:cNvSpPr txBox="1">
            <a:spLocks noGrp="1"/>
          </p:cNvSpPr>
          <p:nvPr>
            <p:ph type="body" idx="5"/>
          </p:nvPr>
        </p:nvSpPr>
        <p:spPr>
          <a:xfrm rot="-311151">
            <a:off x="3296172" y="3649345"/>
            <a:ext cx="2177312" cy="303956"/>
          </a:xfrm>
          <a:prstGeom prst="rect">
            <a:avLst/>
          </a:prstGeom>
          <a:gradFill>
            <a:gsLst>
              <a:gs pos="0">
                <a:srgbClr val="F00082">
                  <a:alpha val="0"/>
                </a:srgbClr>
              </a:gs>
              <a:gs pos="50000">
                <a:schemeClr val="accent2"/>
              </a:gs>
              <a:gs pos="100000">
                <a:schemeClr val="accent2"/>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p>
            <a:pPr marL="0" lvl="0" indent="0" algn="r" rtl="0">
              <a:spcBef>
                <a:spcPts val="0"/>
              </a:spcBef>
              <a:spcAft>
                <a:spcPts val="1600"/>
              </a:spcAft>
              <a:buClr>
                <a:srgbClr val="D8D8D8"/>
              </a:buClr>
              <a:buSzPts val="1400"/>
              <a:buFont typeface="Aleo"/>
              <a:buNone/>
            </a:pPr>
            <a:r>
              <a:rPr lang="en" sz="1200">
                <a:solidFill>
                  <a:schemeClr val="lt1"/>
                </a:solidFill>
              </a:rPr>
              <a:t>Koay Xian Cong</a:t>
            </a:r>
            <a:endParaRPr sz="1200">
              <a:solidFill>
                <a:schemeClr val="lt1"/>
              </a:solidFill>
            </a:endParaRPr>
          </a:p>
        </p:txBody>
      </p:sp>
      <p:sp>
        <p:nvSpPr>
          <p:cNvPr id="2411" name="Google Shape;2411;p53"/>
          <p:cNvSpPr txBox="1">
            <a:spLocks noGrp="1"/>
          </p:cNvSpPr>
          <p:nvPr>
            <p:ph type="body" idx="13"/>
          </p:nvPr>
        </p:nvSpPr>
        <p:spPr>
          <a:xfrm>
            <a:off x="798038" y="3641845"/>
            <a:ext cx="1728300" cy="720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a:t>A prodigy in the A.I. field; able to circumvent any perceived limits with a flicker of his mind.</a:t>
            </a:r>
            <a:endParaRPr/>
          </a:p>
        </p:txBody>
      </p:sp>
      <p:sp>
        <p:nvSpPr>
          <p:cNvPr id="2412" name="Google Shape;2412;p53"/>
          <p:cNvSpPr txBox="1">
            <a:spLocks noGrp="1"/>
          </p:cNvSpPr>
          <p:nvPr>
            <p:ph type="body" idx="14"/>
          </p:nvPr>
        </p:nvSpPr>
        <p:spPr>
          <a:xfrm>
            <a:off x="3502871" y="4127492"/>
            <a:ext cx="1728300" cy="720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a:t>An ardent enthusiast striving to shatter the imposed boundaries and norms with a flaming desire churning within.</a:t>
            </a:r>
            <a:endParaRPr/>
          </a:p>
        </p:txBody>
      </p:sp>
      <p:sp>
        <p:nvSpPr>
          <p:cNvPr id="2413" name="Google Shape;2413;p53"/>
          <p:cNvSpPr txBox="1">
            <a:spLocks noGrp="1"/>
          </p:cNvSpPr>
          <p:nvPr>
            <p:ph type="body" idx="15"/>
          </p:nvPr>
        </p:nvSpPr>
        <p:spPr>
          <a:xfrm>
            <a:off x="6362443" y="3384746"/>
            <a:ext cx="1728300" cy="720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a:t>His affable disposition contradicts the sternness he possesses when endeavoring to get the job done.</a:t>
            </a:r>
            <a:endParaRPr/>
          </a:p>
        </p:txBody>
      </p:sp>
      <p:sp>
        <p:nvSpPr>
          <p:cNvPr id="2414" name="Google Shape;2414;p53"/>
          <p:cNvSpPr txBox="1">
            <a:spLocks noGrp="1"/>
          </p:cNvSpPr>
          <p:nvPr>
            <p:ph type="body" idx="7"/>
          </p:nvPr>
        </p:nvSpPr>
        <p:spPr>
          <a:xfrm rot="-311151">
            <a:off x="6137936" y="2983024"/>
            <a:ext cx="2177312" cy="303956"/>
          </a:xfrm>
          <a:prstGeom prst="rect">
            <a:avLst/>
          </a:prstGeom>
          <a:gradFill>
            <a:gsLst>
              <a:gs pos="0">
                <a:srgbClr val="A1007E">
                  <a:alpha val="0"/>
                </a:srgbClr>
              </a:gs>
              <a:gs pos="50000">
                <a:schemeClr val="accent3"/>
              </a:gs>
              <a:gs pos="100000">
                <a:schemeClr val="accent3"/>
              </a:gs>
            </a:gsLst>
            <a:lin ang="0" scaled="0"/>
          </a:gradFill>
          <a:ln>
            <a:noFill/>
          </a:ln>
          <a:effectLst>
            <a:outerShdw blurRad="76200" sy="23000" kx="-1200090" algn="bl" rotWithShape="0">
              <a:srgbClr val="000000">
                <a:alpha val="20000"/>
              </a:srgbClr>
            </a:outerShdw>
          </a:effectLst>
        </p:spPr>
        <p:txBody>
          <a:bodyPr spcFirstLastPara="1" wrap="square" lIns="81650" tIns="40825" rIns="81650" bIns="40825" anchor="t" anchorCtr="0">
            <a:noAutofit/>
          </a:bodyPr>
          <a:lstStyle/>
          <a:p>
            <a:pPr marL="0" lvl="0" indent="0" algn="r" rtl="0">
              <a:spcBef>
                <a:spcPts val="0"/>
              </a:spcBef>
              <a:spcAft>
                <a:spcPts val="1600"/>
              </a:spcAft>
              <a:buClr>
                <a:srgbClr val="D8D8D8"/>
              </a:buClr>
              <a:buSzPts val="1400"/>
              <a:buFont typeface="Aleo"/>
              <a:buNone/>
            </a:pPr>
            <a:r>
              <a:rPr lang="en" sz="1200">
                <a:solidFill>
                  <a:schemeClr val="lt1"/>
                </a:solidFill>
              </a:rPr>
              <a:t>Sum Yin Chuang</a:t>
            </a:r>
            <a:endParaRPr sz="1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pic>
        <p:nvPicPr>
          <p:cNvPr id="2680" name="Google Shape;2680;p71"/>
          <p:cNvPicPr preferRelativeResize="0"/>
          <p:nvPr/>
        </p:nvPicPr>
        <p:blipFill rotWithShape="1">
          <a:blip r:embed="rId3">
            <a:alphaModFix/>
          </a:blip>
          <a:srcRect r="6103"/>
          <a:stretch/>
        </p:blipFill>
        <p:spPr>
          <a:xfrm>
            <a:off x="4713875" y="2107650"/>
            <a:ext cx="4109200" cy="1362475"/>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8000"/>
              </a:srgbClr>
            </a:outerShdw>
          </a:effectLst>
        </p:spPr>
      </p:pic>
      <p:pic>
        <p:nvPicPr>
          <p:cNvPr id="2681" name="Google Shape;2681;p71"/>
          <p:cNvPicPr preferRelativeResize="0"/>
          <p:nvPr/>
        </p:nvPicPr>
        <p:blipFill>
          <a:blip r:embed="rId4">
            <a:alphaModFix/>
          </a:blip>
          <a:stretch>
            <a:fillRect/>
          </a:stretch>
        </p:blipFill>
        <p:spPr>
          <a:xfrm>
            <a:off x="697925" y="1466800"/>
            <a:ext cx="3797882" cy="264420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3000"/>
              </a:srgbClr>
            </a:outerShdw>
          </a:effectLst>
        </p:spPr>
      </p:pic>
      <p:sp>
        <p:nvSpPr>
          <p:cNvPr id="2682" name="Google Shape;2682;p71"/>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rgbClr val="000000"/>
              </a:buClr>
              <a:buFont typeface="Arial"/>
              <a:buNone/>
            </a:pPr>
            <a:r>
              <a:rPr lang="en"/>
              <a:t>SLIDE </a:t>
            </a:r>
            <a:fld id="{00000000-1234-1234-1234-123412341234}" type="slidenum">
              <a:rPr lang="en"/>
              <a:t>20</a:t>
            </a:fld>
            <a:endParaRPr/>
          </a:p>
        </p:txBody>
      </p:sp>
      <p:sp>
        <p:nvSpPr>
          <p:cNvPr id="2683" name="Google Shape;2683;p71"/>
          <p:cNvSpPr txBox="1">
            <a:spLocks noGrp="1"/>
          </p:cNvSpPr>
          <p:nvPr>
            <p:ph type="body" idx="1"/>
          </p:nvPr>
        </p:nvSpPr>
        <p:spPr>
          <a:xfrm>
            <a:off x="475623" y="4094026"/>
            <a:ext cx="18915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Using Own Model</a:t>
            </a:r>
            <a:endParaRPr>
              <a:solidFill>
                <a:schemeClr val="lt1"/>
              </a:solidFill>
            </a:endParaRPr>
          </a:p>
        </p:txBody>
      </p:sp>
      <p:sp>
        <p:nvSpPr>
          <p:cNvPr id="2684" name="Google Shape;2684;p71"/>
          <p:cNvSpPr txBox="1">
            <a:spLocks noGrp="1"/>
          </p:cNvSpPr>
          <p:nvPr>
            <p:ph type="body" idx="3"/>
          </p:nvPr>
        </p:nvSpPr>
        <p:spPr>
          <a:xfrm>
            <a:off x="1085750" y="4413525"/>
            <a:ext cx="54978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Able to Achieve up to 50.6% Accuracy after Tuning for several Weeks</a:t>
            </a:r>
            <a:endParaRPr sz="1300">
              <a:solidFill>
                <a:schemeClr val="lt1"/>
              </a:solidFill>
            </a:endParaRPr>
          </a:p>
        </p:txBody>
      </p:sp>
      <p:sp>
        <p:nvSpPr>
          <p:cNvPr id="2685" name="Google Shape;2685;p71"/>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FACED</a:t>
            </a:r>
            <a:endParaRPr sz="2500">
              <a:solidFill>
                <a:schemeClr val="accent1"/>
              </a:solidFill>
            </a:endParaRPr>
          </a:p>
        </p:txBody>
      </p:sp>
      <p:sp>
        <p:nvSpPr>
          <p:cNvPr id="2686" name="Google Shape;2686;p71"/>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Underfitting</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72"/>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rgbClr val="000000"/>
              </a:buClr>
              <a:buFont typeface="Arial"/>
              <a:buNone/>
            </a:pPr>
            <a:r>
              <a:rPr lang="en"/>
              <a:t>SLIDE </a:t>
            </a:r>
            <a:fld id="{00000000-1234-1234-1234-123412341234}" type="slidenum">
              <a:rPr lang="en"/>
              <a:t>21</a:t>
            </a:fld>
            <a:endParaRPr/>
          </a:p>
        </p:txBody>
      </p:sp>
      <p:sp>
        <p:nvSpPr>
          <p:cNvPr id="2692" name="Google Shape;2692;p72"/>
          <p:cNvSpPr txBox="1">
            <a:spLocks noGrp="1"/>
          </p:cNvSpPr>
          <p:nvPr>
            <p:ph type="body" idx="1"/>
          </p:nvPr>
        </p:nvSpPr>
        <p:spPr>
          <a:xfrm>
            <a:off x="704225" y="4017825"/>
            <a:ext cx="17802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Using Resnet-18</a:t>
            </a:r>
            <a:endParaRPr>
              <a:solidFill>
                <a:schemeClr val="lt1"/>
              </a:solidFill>
            </a:endParaRPr>
          </a:p>
        </p:txBody>
      </p:sp>
      <p:sp>
        <p:nvSpPr>
          <p:cNvPr id="2693" name="Google Shape;2693;p72"/>
          <p:cNvSpPr txBox="1">
            <a:spLocks noGrp="1"/>
          </p:cNvSpPr>
          <p:nvPr>
            <p:ph type="body" idx="3"/>
          </p:nvPr>
        </p:nvSpPr>
        <p:spPr>
          <a:xfrm>
            <a:off x="1314350" y="4337325"/>
            <a:ext cx="4121250" cy="193614"/>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dirty="0">
                <a:solidFill>
                  <a:schemeClr val="lt1"/>
                </a:solidFill>
              </a:rPr>
              <a:t>Able to Achieve 90.00% Accuracy after Fine-Tuning</a:t>
            </a:r>
            <a:endParaRPr sz="1300" dirty="0">
              <a:solidFill>
                <a:schemeClr val="lt1"/>
              </a:solidFill>
            </a:endParaRPr>
          </a:p>
        </p:txBody>
      </p:sp>
      <p:sp>
        <p:nvSpPr>
          <p:cNvPr id="2694" name="Google Shape;2694;p72"/>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SOLUTION</a:t>
            </a:r>
            <a:endParaRPr sz="2500">
              <a:solidFill>
                <a:schemeClr val="accent1"/>
              </a:solidFill>
            </a:endParaRPr>
          </a:p>
        </p:txBody>
      </p:sp>
      <p:sp>
        <p:nvSpPr>
          <p:cNvPr id="2695" name="Google Shape;2695;p72"/>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Use Different Deep Learning Architecture</a:t>
            </a:r>
            <a:endParaRPr sz="1100"/>
          </a:p>
        </p:txBody>
      </p:sp>
      <p:pic>
        <p:nvPicPr>
          <p:cNvPr id="2696" name="Google Shape;2696;p72"/>
          <p:cNvPicPr preferRelativeResize="0"/>
          <p:nvPr/>
        </p:nvPicPr>
        <p:blipFill>
          <a:blip r:embed="rId3">
            <a:alphaModFix/>
          </a:blip>
          <a:stretch>
            <a:fillRect/>
          </a:stretch>
        </p:blipFill>
        <p:spPr>
          <a:xfrm>
            <a:off x="1036063" y="2344264"/>
            <a:ext cx="7071877" cy="49350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8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grpSp>
        <p:nvGrpSpPr>
          <p:cNvPr id="2701" name="Google Shape;2701;p73"/>
          <p:cNvGrpSpPr/>
          <p:nvPr/>
        </p:nvGrpSpPr>
        <p:grpSpPr>
          <a:xfrm>
            <a:off x="1355392" y="1301151"/>
            <a:ext cx="6433222" cy="3036114"/>
            <a:chOff x="3098124" y="3007975"/>
            <a:chExt cx="3294527" cy="1697576"/>
          </a:xfrm>
        </p:grpSpPr>
        <p:pic>
          <p:nvPicPr>
            <p:cNvPr id="2702" name="Google Shape;2702;p73"/>
            <p:cNvPicPr preferRelativeResize="0"/>
            <p:nvPr/>
          </p:nvPicPr>
          <p:blipFill>
            <a:blip r:embed="rId3">
              <a:alphaModFix/>
            </a:blip>
            <a:stretch>
              <a:fillRect/>
            </a:stretch>
          </p:blipFill>
          <p:spPr>
            <a:xfrm>
              <a:off x="3098124" y="3007975"/>
              <a:ext cx="3294527" cy="1697576"/>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1000"/>
                </a:srgbClr>
              </a:outerShdw>
            </a:effectLst>
          </p:spPr>
        </p:pic>
        <p:sp>
          <p:nvSpPr>
            <p:cNvPr id="2703" name="Google Shape;2703;p73"/>
            <p:cNvSpPr/>
            <p:nvPr/>
          </p:nvSpPr>
          <p:spPr>
            <a:xfrm>
              <a:off x="3729050" y="3621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3"/>
            <p:cNvSpPr/>
            <p:nvPr/>
          </p:nvSpPr>
          <p:spPr>
            <a:xfrm>
              <a:off x="3976700" y="3639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3"/>
            <p:cNvSpPr/>
            <p:nvPr/>
          </p:nvSpPr>
          <p:spPr>
            <a:xfrm>
              <a:off x="4333875" y="3667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3"/>
            <p:cNvSpPr/>
            <p:nvPr/>
          </p:nvSpPr>
          <p:spPr>
            <a:xfrm>
              <a:off x="4586300" y="36337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3"/>
            <p:cNvSpPr/>
            <p:nvPr/>
          </p:nvSpPr>
          <p:spPr>
            <a:xfrm>
              <a:off x="368737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3"/>
            <p:cNvSpPr/>
            <p:nvPr/>
          </p:nvSpPr>
          <p:spPr>
            <a:xfrm>
              <a:off x="396002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3"/>
            <p:cNvSpPr/>
            <p:nvPr/>
          </p:nvSpPr>
          <p:spPr>
            <a:xfrm>
              <a:off x="4282700" y="3973075"/>
              <a:ext cx="101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3"/>
            <p:cNvSpPr/>
            <p:nvPr/>
          </p:nvSpPr>
          <p:spPr>
            <a:xfrm>
              <a:off x="464107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3"/>
            <p:cNvSpPr/>
            <p:nvPr/>
          </p:nvSpPr>
          <p:spPr>
            <a:xfrm>
              <a:off x="4910150"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3"/>
            <p:cNvSpPr/>
            <p:nvPr/>
          </p:nvSpPr>
          <p:spPr>
            <a:xfrm>
              <a:off x="519352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3"/>
            <p:cNvSpPr/>
            <p:nvPr/>
          </p:nvSpPr>
          <p:spPr>
            <a:xfrm>
              <a:off x="5169700" y="46410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3"/>
            <p:cNvSpPr/>
            <p:nvPr/>
          </p:nvSpPr>
          <p:spPr>
            <a:xfrm>
              <a:off x="4843550" y="46315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3"/>
            <p:cNvSpPr/>
            <p:nvPr/>
          </p:nvSpPr>
          <p:spPr>
            <a:xfrm>
              <a:off x="5509025" y="4623025"/>
              <a:ext cx="119100" cy="45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3"/>
            <p:cNvSpPr/>
            <p:nvPr/>
          </p:nvSpPr>
          <p:spPr>
            <a:xfrm>
              <a:off x="5798350" y="46366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3"/>
            <p:cNvSpPr/>
            <p:nvPr/>
          </p:nvSpPr>
          <p:spPr>
            <a:xfrm>
              <a:off x="6099575" y="46410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3"/>
            <p:cNvSpPr/>
            <p:nvPr/>
          </p:nvSpPr>
          <p:spPr>
            <a:xfrm>
              <a:off x="6099575" y="4296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3"/>
            <p:cNvSpPr/>
            <p:nvPr/>
          </p:nvSpPr>
          <p:spPr>
            <a:xfrm>
              <a:off x="5806675" y="43473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3"/>
            <p:cNvSpPr/>
            <p:nvPr/>
          </p:nvSpPr>
          <p:spPr>
            <a:xfrm>
              <a:off x="5497125" y="43405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3"/>
            <p:cNvSpPr/>
            <p:nvPr/>
          </p:nvSpPr>
          <p:spPr>
            <a:xfrm>
              <a:off x="5519725" y="40099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3"/>
            <p:cNvSpPr/>
            <p:nvPr/>
          </p:nvSpPr>
          <p:spPr>
            <a:xfrm>
              <a:off x="5836425"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3"/>
            <p:cNvSpPr/>
            <p:nvPr/>
          </p:nvSpPr>
          <p:spPr>
            <a:xfrm>
              <a:off x="6162675" y="40218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3"/>
            <p:cNvSpPr/>
            <p:nvPr/>
          </p:nvSpPr>
          <p:spPr>
            <a:xfrm>
              <a:off x="6099575" y="36456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3"/>
            <p:cNvSpPr/>
            <p:nvPr/>
          </p:nvSpPr>
          <p:spPr>
            <a:xfrm>
              <a:off x="5798350"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3"/>
            <p:cNvSpPr/>
            <p:nvPr/>
          </p:nvSpPr>
          <p:spPr>
            <a:xfrm>
              <a:off x="5497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3"/>
            <p:cNvSpPr/>
            <p:nvPr/>
          </p:nvSpPr>
          <p:spPr>
            <a:xfrm>
              <a:off x="5216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3"/>
            <p:cNvSpPr/>
            <p:nvPr/>
          </p:nvSpPr>
          <p:spPr>
            <a:xfrm>
              <a:off x="4893463"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3"/>
            <p:cNvSpPr/>
            <p:nvPr/>
          </p:nvSpPr>
          <p:spPr>
            <a:xfrm>
              <a:off x="5229200"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3"/>
            <p:cNvSpPr/>
            <p:nvPr/>
          </p:nvSpPr>
          <p:spPr>
            <a:xfrm>
              <a:off x="4925025" y="39935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3"/>
            <p:cNvSpPr/>
            <p:nvPr/>
          </p:nvSpPr>
          <p:spPr>
            <a:xfrm>
              <a:off x="4579750" y="39620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3"/>
            <p:cNvSpPr/>
            <p:nvPr/>
          </p:nvSpPr>
          <p:spPr>
            <a:xfrm>
              <a:off x="366357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3"/>
            <p:cNvSpPr/>
            <p:nvPr/>
          </p:nvSpPr>
          <p:spPr>
            <a:xfrm>
              <a:off x="401242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3"/>
            <p:cNvSpPr/>
            <p:nvPr/>
          </p:nvSpPr>
          <p:spPr>
            <a:xfrm>
              <a:off x="4282700" y="4354075"/>
              <a:ext cx="59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3"/>
            <p:cNvSpPr/>
            <p:nvPr/>
          </p:nvSpPr>
          <p:spPr>
            <a:xfrm>
              <a:off x="3669525" y="46315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3"/>
            <p:cNvSpPr/>
            <p:nvPr/>
          </p:nvSpPr>
          <p:spPr>
            <a:xfrm>
              <a:off x="3966000" y="46366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3"/>
            <p:cNvSpPr/>
            <p:nvPr/>
          </p:nvSpPr>
          <p:spPr>
            <a:xfrm>
              <a:off x="4239825" y="46434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3"/>
            <p:cNvSpPr/>
            <p:nvPr/>
          </p:nvSpPr>
          <p:spPr>
            <a:xfrm>
              <a:off x="4535753" y="46339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9" name="Google Shape;2739;p73"/>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rgbClr val="000000"/>
              </a:buClr>
              <a:buFont typeface="Arial"/>
              <a:buNone/>
            </a:pPr>
            <a:r>
              <a:rPr lang="en"/>
              <a:t>SLIDE </a:t>
            </a:r>
            <a:fld id="{00000000-1234-1234-1234-123412341234}" type="slidenum">
              <a:rPr lang="en"/>
              <a:t>22</a:t>
            </a:fld>
            <a:endParaRPr/>
          </a:p>
        </p:txBody>
      </p:sp>
      <p:sp>
        <p:nvSpPr>
          <p:cNvPr id="2740" name="Google Shape;2740;p73"/>
          <p:cNvSpPr txBox="1">
            <a:spLocks noGrp="1"/>
          </p:cNvSpPr>
          <p:nvPr>
            <p:ph type="body" idx="1"/>
          </p:nvPr>
        </p:nvSpPr>
        <p:spPr>
          <a:xfrm>
            <a:off x="573000" y="4154725"/>
            <a:ext cx="15633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High Bias Data</a:t>
            </a:r>
            <a:endParaRPr>
              <a:solidFill>
                <a:schemeClr val="lt1"/>
              </a:solidFill>
            </a:endParaRPr>
          </a:p>
        </p:txBody>
      </p:sp>
      <p:sp>
        <p:nvSpPr>
          <p:cNvPr id="2741" name="Google Shape;2741;p73"/>
          <p:cNvSpPr txBox="1">
            <a:spLocks noGrp="1"/>
          </p:cNvSpPr>
          <p:nvPr>
            <p:ph type="body" idx="3"/>
          </p:nvPr>
        </p:nvSpPr>
        <p:spPr>
          <a:xfrm>
            <a:off x="1183125" y="4474225"/>
            <a:ext cx="32181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Images contain parts that are not useful</a:t>
            </a:r>
            <a:endParaRPr sz="1300">
              <a:solidFill>
                <a:schemeClr val="lt1"/>
              </a:solidFill>
            </a:endParaRPr>
          </a:p>
        </p:txBody>
      </p:sp>
      <p:sp>
        <p:nvSpPr>
          <p:cNvPr id="2742" name="Google Shape;2742;p73"/>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FACED</a:t>
            </a:r>
            <a:endParaRPr sz="2500">
              <a:solidFill>
                <a:schemeClr val="accent1"/>
              </a:solidFill>
            </a:endParaRPr>
          </a:p>
        </p:txBody>
      </p:sp>
      <p:sp>
        <p:nvSpPr>
          <p:cNvPr id="2743" name="Google Shape;2743;p73"/>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Underfitting</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pic>
        <p:nvPicPr>
          <p:cNvPr id="2748" name="Google Shape;2748;p74"/>
          <p:cNvPicPr preferRelativeResize="0"/>
          <p:nvPr/>
        </p:nvPicPr>
        <p:blipFill>
          <a:blip r:embed="rId3">
            <a:alphaModFix/>
          </a:blip>
          <a:stretch>
            <a:fillRect/>
          </a:stretch>
        </p:blipFill>
        <p:spPr>
          <a:xfrm>
            <a:off x="1668520" y="1406698"/>
            <a:ext cx="5806967" cy="2833464"/>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0000"/>
              </a:srgbClr>
            </a:outerShdw>
          </a:effectLst>
        </p:spPr>
      </p:pic>
      <p:sp>
        <p:nvSpPr>
          <p:cNvPr id="2750" name="Google Shape;2750;p74"/>
          <p:cNvSpPr txBox="1">
            <a:spLocks noGrp="1"/>
          </p:cNvSpPr>
          <p:nvPr>
            <p:ph type="body" idx="1"/>
          </p:nvPr>
        </p:nvSpPr>
        <p:spPr>
          <a:xfrm>
            <a:off x="856625" y="4170225"/>
            <a:ext cx="16851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Crop Acne Area</a:t>
            </a:r>
            <a:endParaRPr>
              <a:solidFill>
                <a:schemeClr val="lt1"/>
              </a:solidFill>
            </a:endParaRPr>
          </a:p>
        </p:txBody>
      </p:sp>
      <p:sp>
        <p:nvSpPr>
          <p:cNvPr id="2751" name="Google Shape;2751;p74"/>
          <p:cNvSpPr txBox="1">
            <a:spLocks noGrp="1"/>
          </p:cNvSpPr>
          <p:nvPr>
            <p:ph type="body" idx="3"/>
          </p:nvPr>
        </p:nvSpPr>
        <p:spPr>
          <a:xfrm>
            <a:off x="1678400" y="4482650"/>
            <a:ext cx="21015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Remove Unwanted Parts</a:t>
            </a:r>
            <a:endParaRPr sz="1300">
              <a:solidFill>
                <a:schemeClr val="lt1"/>
              </a:solidFill>
            </a:endParaRPr>
          </a:p>
        </p:txBody>
      </p:sp>
      <p:sp>
        <p:nvSpPr>
          <p:cNvPr id="2752" name="Google Shape;2752;p74"/>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SOLUTION</a:t>
            </a:r>
            <a:endParaRPr sz="2500">
              <a:solidFill>
                <a:schemeClr val="accent1"/>
              </a:solidFill>
            </a:endParaRPr>
          </a:p>
        </p:txBody>
      </p:sp>
      <p:sp>
        <p:nvSpPr>
          <p:cNvPr id="2753" name="Google Shape;2753;p74"/>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Image Processing</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grpSp>
        <p:nvGrpSpPr>
          <p:cNvPr id="2758" name="Google Shape;2758;p75"/>
          <p:cNvGrpSpPr/>
          <p:nvPr/>
        </p:nvGrpSpPr>
        <p:grpSpPr>
          <a:xfrm>
            <a:off x="1355392" y="1301151"/>
            <a:ext cx="6433222" cy="3036114"/>
            <a:chOff x="3098124" y="3007975"/>
            <a:chExt cx="3294527" cy="1697576"/>
          </a:xfrm>
        </p:grpSpPr>
        <p:pic>
          <p:nvPicPr>
            <p:cNvPr id="2759" name="Google Shape;2759;p75"/>
            <p:cNvPicPr preferRelativeResize="0"/>
            <p:nvPr/>
          </p:nvPicPr>
          <p:blipFill>
            <a:blip r:embed="rId3">
              <a:alphaModFix/>
            </a:blip>
            <a:stretch>
              <a:fillRect/>
            </a:stretch>
          </p:blipFill>
          <p:spPr>
            <a:xfrm>
              <a:off x="3098124" y="3007975"/>
              <a:ext cx="3294527" cy="1697576"/>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1000"/>
                </a:srgbClr>
              </a:outerShdw>
            </a:effectLst>
          </p:spPr>
        </p:pic>
        <p:sp>
          <p:nvSpPr>
            <p:cNvPr id="2760" name="Google Shape;2760;p75"/>
            <p:cNvSpPr/>
            <p:nvPr/>
          </p:nvSpPr>
          <p:spPr>
            <a:xfrm>
              <a:off x="3729050" y="3621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3976700" y="36398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4333875" y="3667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4586300" y="3633750"/>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368737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3960025" y="3973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4282700" y="3973075"/>
              <a:ext cx="101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464107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4910150"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5193525" y="4354075"/>
              <a:ext cx="77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5169700" y="46410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4843550" y="46315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5509025" y="4623025"/>
              <a:ext cx="119100" cy="45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5798350" y="46366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6099575" y="46410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6099575" y="4296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5806675" y="43473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5497125" y="43405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5519725" y="40099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5836425"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6162675" y="402187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6099575" y="36456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5798350"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5497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5216125" y="365175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4893463" y="3633100"/>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5229200" y="4015925"/>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4925025" y="39935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4579750" y="3962088"/>
              <a:ext cx="119100" cy="31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366357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4012425" y="4354075"/>
              <a:ext cx="1191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4282700" y="4354075"/>
              <a:ext cx="594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3669525" y="46315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3966000" y="463667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4239825" y="4643425"/>
              <a:ext cx="119100" cy="18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4535753" y="4633975"/>
              <a:ext cx="144000" cy="36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7" name="Google Shape;2797;p75"/>
          <p:cNvSpPr txBox="1">
            <a:spLocks noGrp="1"/>
          </p:cNvSpPr>
          <p:nvPr>
            <p:ph type="body" idx="1"/>
          </p:nvPr>
        </p:nvSpPr>
        <p:spPr>
          <a:xfrm>
            <a:off x="573000" y="4154725"/>
            <a:ext cx="15633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High Bias Data</a:t>
            </a:r>
            <a:endParaRPr>
              <a:solidFill>
                <a:schemeClr val="lt1"/>
              </a:solidFill>
            </a:endParaRPr>
          </a:p>
        </p:txBody>
      </p:sp>
      <p:sp>
        <p:nvSpPr>
          <p:cNvPr id="2798" name="Google Shape;2798;p75"/>
          <p:cNvSpPr txBox="1">
            <a:spLocks noGrp="1"/>
          </p:cNvSpPr>
          <p:nvPr>
            <p:ph type="body" idx="3"/>
          </p:nvPr>
        </p:nvSpPr>
        <p:spPr>
          <a:xfrm>
            <a:off x="1183125" y="4474225"/>
            <a:ext cx="32181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Inconsistent Brightness in Dataset</a:t>
            </a:r>
            <a:endParaRPr sz="1300">
              <a:solidFill>
                <a:schemeClr val="lt1"/>
              </a:solidFill>
            </a:endParaRPr>
          </a:p>
        </p:txBody>
      </p:sp>
      <p:sp>
        <p:nvSpPr>
          <p:cNvPr id="2799" name="Google Shape;2799;p75"/>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FACED</a:t>
            </a:r>
            <a:endParaRPr sz="2500">
              <a:solidFill>
                <a:schemeClr val="accent1"/>
              </a:solidFill>
            </a:endParaRPr>
          </a:p>
        </p:txBody>
      </p:sp>
      <p:sp>
        <p:nvSpPr>
          <p:cNvPr id="2800" name="Google Shape;2800;p75"/>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Underfitting</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pic>
        <p:nvPicPr>
          <p:cNvPr id="2805" name="Google Shape;2805;p76"/>
          <p:cNvPicPr preferRelativeResize="0"/>
          <p:nvPr/>
        </p:nvPicPr>
        <p:blipFill>
          <a:blip r:embed="rId3">
            <a:alphaModFix/>
          </a:blip>
          <a:stretch>
            <a:fillRect/>
          </a:stretch>
        </p:blipFill>
        <p:spPr>
          <a:xfrm>
            <a:off x="2430025" y="1291225"/>
            <a:ext cx="4629525" cy="3369475"/>
          </a:xfrm>
          <a:prstGeom prst="rect">
            <a:avLst/>
          </a:prstGeom>
          <a:no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pic>
      <p:sp>
        <p:nvSpPr>
          <p:cNvPr id="2807" name="Google Shape;2807;p76"/>
          <p:cNvSpPr txBox="1">
            <a:spLocks noGrp="1"/>
          </p:cNvSpPr>
          <p:nvPr>
            <p:ph type="body" idx="1"/>
          </p:nvPr>
        </p:nvSpPr>
        <p:spPr>
          <a:xfrm>
            <a:off x="856625" y="4170225"/>
            <a:ext cx="21582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Data Augmentation</a:t>
            </a:r>
            <a:endParaRPr>
              <a:solidFill>
                <a:schemeClr val="lt1"/>
              </a:solidFill>
            </a:endParaRPr>
          </a:p>
        </p:txBody>
      </p:sp>
      <p:sp>
        <p:nvSpPr>
          <p:cNvPr id="2808" name="Google Shape;2808;p76"/>
          <p:cNvSpPr txBox="1">
            <a:spLocks noGrp="1"/>
          </p:cNvSpPr>
          <p:nvPr>
            <p:ph type="body" idx="3"/>
          </p:nvPr>
        </p:nvSpPr>
        <p:spPr>
          <a:xfrm>
            <a:off x="1678400" y="4482650"/>
            <a:ext cx="32979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Pre-processed Data using various Filters</a:t>
            </a:r>
            <a:endParaRPr sz="1300">
              <a:solidFill>
                <a:schemeClr val="lt1"/>
              </a:solidFill>
            </a:endParaRPr>
          </a:p>
        </p:txBody>
      </p:sp>
      <p:sp>
        <p:nvSpPr>
          <p:cNvPr id="2809" name="Google Shape;2809;p76"/>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SOLUTION</a:t>
            </a:r>
            <a:endParaRPr sz="2500">
              <a:solidFill>
                <a:schemeClr val="accent1"/>
              </a:solidFill>
            </a:endParaRPr>
          </a:p>
        </p:txBody>
      </p:sp>
      <p:sp>
        <p:nvSpPr>
          <p:cNvPr id="2810" name="Google Shape;2810;p76"/>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Image Processing</a:t>
            </a:r>
            <a:endParaRPr sz="110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pic>
        <p:nvPicPr>
          <p:cNvPr id="2815" name="Google Shape;2815;p77"/>
          <p:cNvPicPr preferRelativeResize="0"/>
          <p:nvPr/>
        </p:nvPicPr>
        <p:blipFill>
          <a:blip r:embed="rId3">
            <a:alphaModFix/>
          </a:blip>
          <a:stretch>
            <a:fillRect/>
          </a:stretch>
        </p:blipFill>
        <p:spPr>
          <a:xfrm>
            <a:off x="2086898" y="1315423"/>
            <a:ext cx="4863400" cy="3234350"/>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1000"/>
              </a:srgbClr>
            </a:outerShdw>
          </a:effectLst>
        </p:spPr>
      </p:pic>
      <p:sp>
        <p:nvSpPr>
          <p:cNvPr id="2817" name="Google Shape;2817;p77"/>
          <p:cNvSpPr txBox="1">
            <a:spLocks noGrp="1"/>
          </p:cNvSpPr>
          <p:nvPr>
            <p:ph type="body" idx="1"/>
          </p:nvPr>
        </p:nvSpPr>
        <p:spPr>
          <a:xfrm>
            <a:off x="573000" y="4154725"/>
            <a:ext cx="12558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False Input</a:t>
            </a:r>
            <a:endParaRPr>
              <a:solidFill>
                <a:schemeClr val="lt1"/>
              </a:solidFill>
            </a:endParaRPr>
          </a:p>
        </p:txBody>
      </p:sp>
      <p:sp>
        <p:nvSpPr>
          <p:cNvPr id="2818" name="Google Shape;2818;p77"/>
          <p:cNvSpPr txBox="1">
            <a:spLocks noGrp="1"/>
          </p:cNvSpPr>
          <p:nvPr>
            <p:ph type="body" idx="3"/>
          </p:nvPr>
        </p:nvSpPr>
        <p:spPr>
          <a:xfrm>
            <a:off x="1183125" y="4474225"/>
            <a:ext cx="48930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Images Uploaded might be Filtered if taken from Camera App </a:t>
            </a:r>
            <a:endParaRPr sz="1300">
              <a:solidFill>
                <a:schemeClr val="lt1"/>
              </a:solidFill>
            </a:endParaRPr>
          </a:p>
        </p:txBody>
      </p:sp>
      <p:sp>
        <p:nvSpPr>
          <p:cNvPr id="2819" name="Google Shape;2819;p77"/>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FACED</a:t>
            </a:r>
            <a:endParaRPr sz="2500">
              <a:solidFill>
                <a:schemeClr val="accent1"/>
              </a:solidFill>
            </a:endParaRPr>
          </a:p>
        </p:txBody>
      </p:sp>
      <p:sp>
        <p:nvSpPr>
          <p:cNvPr id="2820" name="Google Shape;2820;p77"/>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Filters Applied to Phone Images causes Images Uploaded Pre-processed</a:t>
            </a:r>
            <a:endParaRPr sz="1100"/>
          </a:p>
        </p:txBody>
      </p:sp>
      <p:sp>
        <p:nvSpPr>
          <p:cNvPr id="2821" name="Google Shape;2821;p77"/>
          <p:cNvSpPr txBox="1"/>
          <p:nvPr/>
        </p:nvSpPr>
        <p:spPr>
          <a:xfrm>
            <a:off x="0" y="4873350"/>
            <a:ext cx="91440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leo Light"/>
                <a:ea typeface="Aleo Light"/>
                <a:cs typeface="Aleo Light"/>
                <a:sym typeface="Aleo Light"/>
              </a:rPr>
              <a:t>Source:</a:t>
            </a:r>
            <a:r>
              <a:rPr lang="en" sz="600" u="sng">
                <a:solidFill>
                  <a:schemeClr val="hlink"/>
                </a:solidFill>
                <a:latin typeface="Aleo Light"/>
                <a:ea typeface="Aleo Light"/>
                <a:cs typeface="Aleo Light"/>
                <a:sym typeface="Aleo Light"/>
                <a:hlinkClick r:id="rId4"/>
              </a:rPr>
              <a:t>https://www.mirror.co.uk/tech/youtubers-using-special-cameras-built-21207287</a:t>
            </a: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pic>
        <p:nvPicPr>
          <p:cNvPr id="1032" name="Picture 8" descr="Forehead acne causes and treatments | MDacne">
            <a:extLst>
              <a:ext uri="{FF2B5EF4-FFF2-40B4-BE49-F238E27FC236}">
                <a16:creationId xmlns:a16="http://schemas.microsoft.com/office/drawing/2014/main" id="{4B510362-AEFD-5992-E565-F3011F55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31" y="1355794"/>
            <a:ext cx="4040077" cy="3041322"/>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817" name="Google Shape;2817;p77"/>
          <p:cNvSpPr txBox="1">
            <a:spLocks noGrp="1"/>
          </p:cNvSpPr>
          <p:nvPr>
            <p:ph type="body" idx="1"/>
          </p:nvPr>
        </p:nvSpPr>
        <p:spPr>
          <a:xfrm>
            <a:off x="1301640" y="4093883"/>
            <a:ext cx="12558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dirty="0">
                <a:solidFill>
                  <a:schemeClr val="lt1"/>
                </a:solidFill>
              </a:rPr>
              <a:t>False Input</a:t>
            </a:r>
            <a:endParaRPr dirty="0">
              <a:solidFill>
                <a:schemeClr val="lt1"/>
              </a:solidFill>
            </a:endParaRPr>
          </a:p>
        </p:txBody>
      </p:sp>
      <p:sp>
        <p:nvSpPr>
          <p:cNvPr id="2818" name="Google Shape;2818;p77"/>
          <p:cNvSpPr txBox="1">
            <a:spLocks noGrp="1"/>
          </p:cNvSpPr>
          <p:nvPr>
            <p:ph type="body" idx="3"/>
          </p:nvPr>
        </p:nvSpPr>
        <p:spPr>
          <a:xfrm>
            <a:off x="1950023" y="4397115"/>
            <a:ext cx="4585455" cy="470999"/>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dirty="0">
                <a:solidFill>
                  <a:schemeClr val="lt1"/>
                </a:solidFill>
              </a:rPr>
              <a:t>Whole face cannot be detected, hence acne grows on other parts of the face needs to be tested twice.</a:t>
            </a:r>
            <a:endParaRPr sz="1300" dirty="0">
              <a:solidFill>
                <a:schemeClr val="lt1"/>
              </a:solidFill>
            </a:endParaRPr>
          </a:p>
        </p:txBody>
      </p:sp>
      <p:sp>
        <p:nvSpPr>
          <p:cNvPr id="2819" name="Google Shape;2819;p77"/>
          <p:cNvSpPr txBox="1">
            <a:spLocks noGrp="1"/>
          </p:cNvSpPr>
          <p:nvPr>
            <p:ph type="title"/>
          </p:nvPr>
        </p:nvSpPr>
        <p:spPr>
          <a:xfrm>
            <a:off x="2195531" y="28394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dirty="0"/>
              <a:t>PROBLEM </a:t>
            </a:r>
            <a:r>
              <a:rPr lang="en" sz="2500" dirty="0">
                <a:solidFill>
                  <a:schemeClr val="accent1"/>
                </a:solidFill>
              </a:rPr>
              <a:t>FACED</a:t>
            </a:r>
            <a:endParaRPr sz="2500" dirty="0">
              <a:solidFill>
                <a:schemeClr val="accent1"/>
              </a:solidFill>
            </a:endParaRPr>
          </a:p>
        </p:txBody>
      </p:sp>
      <p:sp>
        <p:nvSpPr>
          <p:cNvPr id="2821" name="Google Shape;2821;p77"/>
          <p:cNvSpPr txBox="1"/>
          <p:nvPr/>
        </p:nvSpPr>
        <p:spPr>
          <a:xfrm>
            <a:off x="0" y="4873350"/>
            <a:ext cx="91440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leo Light"/>
                <a:ea typeface="Aleo Light"/>
                <a:cs typeface="Aleo Light"/>
                <a:sym typeface="Aleo Light"/>
              </a:rPr>
              <a:t>Source:</a:t>
            </a:r>
            <a:r>
              <a:rPr lang="en" sz="600" u="sng">
                <a:solidFill>
                  <a:schemeClr val="hlink"/>
                </a:solidFill>
                <a:latin typeface="Aleo Light"/>
                <a:ea typeface="Aleo Light"/>
                <a:cs typeface="Aleo Light"/>
                <a:sym typeface="Aleo Light"/>
                <a:hlinkClick r:id="rId4"/>
              </a:rPr>
              <a:t>https://www.mirror.co.uk/tech/youtubers-using-special-cameras-built-21207287</a:t>
            </a: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p:txBody>
      </p:sp>
    </p:spTree>
    <p:extLst>
      <p:ext uri="{BB962C8B-B14F-4D97-AF65-F5344CB8AC3E}">
        <p14:creationId xmlns:p14="http://schemas.microsoft.com/office/powerpoint/2010/main" val="3413791260"/>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pic>
        <p:nvPicPr>
          <p:cNvPr id="2826" name="Google Shape;2826;p78"/>
          <p:cNvPicPr preferRelativeResize="0"/>
          <p:nvPr/>
        </p:nvPicPr>
        <p:blipFill>
          <a:blip r:embed="rId3">
            <a:alphaModFix/>
          </a:blip>
          <a:stretch>
            <a:fillRect/>
          </a:stretch>
        </p:blipFill>
        <p:spPr>
          <a:xfrm>
            <a:off x="1844888" y="1502825"/>
            <a:ext cx="5454224" cy="2727112"/>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71000"/>
              </a:srgbClr>
            </a:outerShdw>
          </a:effectLst>
        </p:spPr>
      </p:pic>
      <p:sp>
        <p:nvSpPr>
          <p:cNvPr id="2828" name="Google Shape;2828;p78"/>
          <p:cNvSpPr txBox="1">
            <a:spLocks noGrp="1"/>
          </p:cNvSpPr>
          <p:nvPr>
            <p:ph type="body" idx="1"/>
          </p:nvPr>
        </p:nvSpPr>
        <p:spPr>
          <a:xfrm>
            <a:off x="573000" y="4154725"/>
            <a:ext cx="17802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Confused Model</a:t>
            </a:r>
            <a:endParaRPr>
              <a:solidFill>
                <a:schemeClr val="lt1"/>
              </a:solidFill>
            </a:endParaRPr>
          </a:p>
        </p:txBody>
      </p:sp>
      <p:sp>
        <p:nvSpPr>
          <p:cNvPr id="2829" name="Google Shape;2829;p78"/>
          <p:cNvSpPr txBox="1">
            <a:spLocks noGrp="1"/>
          </p:cNvSpPr>
          <p:nvPr>
            <p:ph type="body" idx="3"/>
          </p:nvPr>
        </p:nvSpPr>
        <p:spPr>
          <a:xfrm>
            <a:off x="1183125" y="4474225"/>
            <a:ext cx="4893000" cy="4362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sz="1300">
                <a:solidFill>
                  <a:schemeClr val="lt1"/>
                </a:solidFill>
              </a:rPr>
              <a:t>Current Model only Trained with Lighter Asian Skin due to limitation of Available Dataset</a:t>
            </a:r>
            <a:endParaRPr sz="1300">
              <a:solidFill>
                <a:schemeClr val="lt1"/>
              </a:solidFill>
            </a:endParaRPr>
          </a:p>
        </p:txBody>
      </p:sp>
      <p:sp>
        <p:nvSpPr>
          <p:cNvPr id="2830" name="Google Shape;2830;p78"/>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FACED</a:t>
            </a:r>
            <a:endParaRPr sz="2500">
              <a:solidFill>
                <a:schemeClr val="accent1"/>
              </a:solidFill>
            </a:endParaRPr>
          </a:p>
        </p:txBody>
      </p:sp>
      <p:sp>
        <p:nvSpPr>
          <p:cNvPr id="2831" name="Google Shape;2831;p78"/>
          <p:cNvSpPr txBox="1">
            <a:spLocks noGrp="1"/>
          </p:cNvSpPr>
          <p:nvPr>
            <p:ph type="subTitle" idx="5"/>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Various Skin Complexion</a:t>
            </a:r>
            <a:endParaRPr sz="1100"/>
          </a:p>
        </p:txBody>
      </p:sp>
      <p:sp>
        <p:nvSpPr>
          <p:cNvPr id="2832" name="Google Shape;2832;p78"/>
          <p:cNvSpPr txBox="1"/>
          <p:nvPr/>
        </p:nvSpPr>
        <p:spPr>
          <a:xfrm>
            <a:off x="0" y="4873350"/>
            <a:ext cx="91440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leo Light"/>
                <a:ea typeface="Aleo Light"/>
                <a:cs typeface="Aleo Light"/>
                <a:sym typeface="Aleo Light"/>
              </a:rPr>
              <a:t>Source:</a:t>
            </a:r>
            <a:r>
              <a:rPr lang="en" sz="600" u="sng">
                <a:solidFill>
                  <a:schemeClr val="hlink"/>
                </a:solidFill>
                <a:latin typeface="Aleo Light"/>
                <a:ea typeface="Aleo Light"/>
                <a:cs typeface="Aleo Light"/>
                <a:sym typeface="Aleo Light"/>
                <a:hlinkClick r:id="rId4"/>
              </a:rPr>
              <a:t>https://www.dreamstime.com/illustration/human-skin-color.html</a:t>
            </a: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79"/>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COMPARISON </a:t>
            </a:r>
            <a:r>
              <a:rPr lang="en" sz="2500">
                <a:solidFill>
                  <a:schemeClr val="accent1"/>
                </a:solidFill>
              </a:rPr>
              <a:t>TABLES</a:t>
            </a:r>
            <a:endParaRPr sz="2500">
              <a:solidFill>
                <a:schemeClr val="accent1"/>
              </a:solidFill>
            </a:endParaRPr>
          </a:p>
        </p:txBody>
      </p:sp>
      <p:sp>
        <p:nvSpPr>
          <p:cNvPr id="2839" name="Google Shape;2839;p79"/>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0"/>
              </a:spcAft>
              <a:buClr>
                <a:srgbClr val="909090"/>
              </a:buClr>
              <a:buSzPts val="1400"/>
              <a:buFont typeface="Aleo"/>
              <a:buNone/>
            </a:pPr>
            <a:r>
              <a:rPr lang="en" sz="1100"/>
              <a:t>Comparing the Acne Classifier with Contemporary Alternative Options</a:t>
            </a:r>
            <a:endParaRPr sz="1100"/>
          </a:p>
          <a:p>
            <a:pPr marL="0" lvl="0" indent="0" algn="l" rtl="0">
              <a:lnSpc>
                <a:spcPct val="107142"/>
              </a:lnSpc>
              <a:spcBef>
                <a:spcPts val="300"/>
              </a:spcBef>
              <a:spcAft>
                <a:spcPts val="1600"/>
              </a:spcAft>
              <a:buClr>
                <a:srgbClr val="909090"/>
              </a:buClr>
              <a:buSzPts val="1400"/>
              <a:buFont typeface="Aleo"/>
              <a:buNone/>
            </a:pPr>
            <a:endParaRPr sz="1100"/>
          </a:p>
        </p:txBody>
      </p:sp>
      <p:graphicFrame>
        <p:nvGraphicFramePr>
          <p:cNvPr id="2840" name="Google Shape;2840;p79"/>
          <p:cNvGraphicFramePr/>
          <p:nvPr/>
        </p:nvGraphicFramePr>
        <p:xfrm>
          <a:off x="899398" y="1420019"/>
          <a:ext cx="2196225" cy="2322510"/>
        </p:xfrm>
        <a:graphic>
          <a:graphicData uri="http://schemas.openxmlformats.org/drawingml/2006/table">
            <a:tbl>
              <a:tblPr firstRow="1" bandRow="1">
                <a:noFill/>
                <a:tableStyleId>{1687F4F0-92DB-45A2-A537-758B5E1CA67B}</a:tableStyleId>
              </a:tblPr>
              <a:tblGrid>
                <a:gridCol w="2196225">
                  <a:extLst>
                    <a:ext uri="{9D8B030D-6E8A-4147-A177-3AD203B41FA5}">
                      <a16:colId xmlns:a16="http://schemas.microsoft.com/office/drawing/2014/main" val="20000"/>
                    </a:ext>
                  </a:extLst>
                </a:gridCol>
              </a:tblGrid>
              <a:tr h="318500">
                <a:tc>
                  <a:txBody>
                    <a:bodyPr/>
                    <a:lstStyle/>
                    <a:p>
                      <a:pPr marL="0" marR="0" lvl="0" indent="0" algn="ctr" rtl="0">
                        <a:spcBef>
                          <a:spcPts val="0"/>
                        </a:spcBef>
                        <a:spcAft>
                          <a:spcPts val="0"/>
                        </a:spcAft>
                        <a:buNone/>
                      </a:pPr>
                      <a:r>
                        <a:rPr lang="en" sz="1600">
                          <a:latin typeface="Aleo"/>
                          <a:ea typeface="Aleo"/>
                          <a:cs typeface="Aleo"/>
                          <a:sym typeface="Aleo"/>
                        </a:rPr>
                        <a:t>ACNE CLASSIFIER</a:t>
                      </a:r>
                      <a:endParaRPr sz="1600" b="1" u="none" strike="noStrike" cap="none">
                        <a:latin typeface="Aleo"/>
                        <a:ea typeface="Aleo"/>
                        <a:cs typeface="Aleo"/>
                        <a:sym typeface="Aleo"/>
                      </a:endParaRPr>
                    </a:p>
                  </a:txBody>
                  <a:tcPr marL="48100" marR="48100" marT="22875" marB="22875"/>
                </a:tc>
                <a:extLst>
                  <a:ext uri="{0D108BD9-81ED-4DB2-BD59-A6C34878D82A}">
                    <a16:rowId xmlns:a16="http://schemas.microsoft.com/office/drawing/2014/main" val="10000"/>
                  </a:ext>
                </a:extLst>
              </a:tr>
              <a:tr h="318500">
                <a:tc>
                  <a:txBody>
                    <a:bodyPr/>
                    <a:lstStyle/>
                    <a:p>
                      <a:pPr marL="0" marR="0" lvl="0" indent="0" algn="ctr" rtl="0">
                        <a:spcBef>
                          <a:spcPts val="0"/>
                        </a:spcBef>
                        <a:spcAft>
                          <a:spcPts val="0"/>
                        </a:spcAft>
                        <a:buNone/>
                      </a:pPr>
                      <a:r>
                        <a:rPr lang="en" sz="1200"/>
                        <a:t>Free</a:t>
                      </a:r>
                      <a:endParaRPr sz="1200" u="none" strike="noStrike" cap="none"/>
                    </a:p>
                  </a:txBody>
                  <a:tcPr marL="48100" marR="48100" marT="22875" marB="22875" anchor="ctr"/>
                </a:tc>
                <a:extLst>
                  <a:ext uri="{0D108BD9-81ED-4DB2-BD59-A6C34878D82A}">
                    <a16:rowId xmlns:a16="http://schemas.microsoft.com/office/drawing/2014/main" val="10001"/>
                  </a:ext>
                </a:extLst>
              </a:tr>
              <a:tr h="318500">
                <a:tc>
                  <a:txBody>
                    <a:bodyPr/>
                    <a:lstStyle/>
                    <a:p>
                      <a:pPr marL="0" marR="0" lvl="0" indent="0" algn="ctr" rtl="0">
                        <a:spcBef>
                          <a:spcPts val="0"/>
                        </a:spcBef>
                        <a:spcAft>
                          <a:spcPts val="0"/>
                        </a:spcAft>
                        <a:buNone/>
                      </a:pPr>
                      <a:r>
                        <a:rPr lang="en" sz="1200"/>
                        <a:t>5 Seconds</a:t>
                      </a:r>
                      <a:endParaRPr sz="1200" u="none" strike="noStrike" cap="none"/>
                    </a:p>
                  </a:txBody>
                  <a:tcPr marL="48100" marR="48100" marT="22875" marB="22875" anchor="ctr"/>
                </a:tc>
                <a:extLst>
                  <a:ext uri="{0D108BD9-81ED-4DB2-BD59-A6C34878D82A}">
                    <a16:rowId xmlns:a16="http://schemas.microsoft.com/office/drawing/2014/main" val="10002"/>
                  </a:ext>
                </a:extLst>
              </a:tr>
              <a:tr h="318500">
                <a:tc>
                  <a:txBody>
                    <a:bodyPr/>
                    <a:lstStyle/>
                    <a:p>
                      <a:pPr marL="0" marR="0" lvl="0" indent="0" algn="ctr" rtl="0">
                        <a:spcBef>
                          <a:spcPts val="0"/>
                        </a:spcBef>
                        <a:spcAft>
                          <a:spcPts val="0"/>
                        </a:spcAft>
                        <a:buNone/>
                      </a:pPr>
                      <a:r>
                        <a:rPr lang="en" sz="1200"/>
                        <a:t>Follow Up Anytime</a:t>
                      </a:r>
                      <a:endParaRPr sz="1200" u="none" strike="noStrike" cap="none"/>
                    </a:p>
                  </a:txBody>
                  <a:tcPr marL="48100" marR="48100" marT="22875" marB="22875" anchor="ctr"/>
                </a:tc>
                <a:extLst>
                  <a:ext uri="{0D108BD9-81ED-4DB2-BD59-A6C34878D82A}">
                    <a16:rowId xmlns:a16="http://schemas.microsoft.com/office/drawing/2014/main" val="10003"/>
                  </a:ext>
                </a:extLst>
              </a:tr>
              <a:tr h="318500">
                <a:tc>
                  <a:txBody>
                    <a:bodyPr/>
                    <a:lstStyle/>
                    <a:p>
                      <a:pPr marL="0" marR="0" lvl="0" indent="0" algn="ctr" rtl="0">
                        <a:spcBef>
                          <a:spcPts val="0"/>
                        </a:spcBef>
                        <a:spcAft>
                          <a:spcPts val="0"/>
                        </a:spcAft>
                        <a:buNone/>
                      </a:pPr>
                      <a:r>
                        <a:rPr lang="en" sz="1200"/>
                        <a:t>Recommends Best Skin Care Solution (Proposed)</a:t>
                      </a:r>
                      <a:endParaRPr sz="1200" u="none" strike="noStrike" cap="none"/>
                    </a:p>
                  </a:txBody>
                  <a:tcPr marL="48100" marR="48100" marT="22875" marB="22875" anchor="ctr"/>
                </a:tc>
                <a:extLst>
                  <a:ext uri="{0D108BD9-81ED-4DB2-BD59-A6C34878D82A}">
                    <a16:rowId xmlns:a16="http://schemas.microsoft.com/office/drawing/2014/main" val="10004"/>
                  </a:ext>
                </a:extLst>
              </a:tr>
              <a:tr h="318500">
                <a:tc>
                  <a:txBody>
                    <a:bodyPr/>
                    <a:lstStyle/>
                    <a:p>
                      <a:pPr marL="0" marR="0" lvl="0" indent="0" algn="ctr" rtl="0">
                        <a:spcBef>
                          <a:spcPts val="0"/>
                        </a:spcBef>
                        <a:spcAft>
                          <a:spcPts val="0"/>
                        </a:spcAft>
                        <a:buNone/>
                      </a:pPr>
                      <a:r>
                        <a:rPr lang="en" sz="1200"/>
                        <a:t>24/7 Support</a:t>
                      </a:r>
                      <a:endParaRPr sz="1200" u="none" strike="noStrike" cap="none"/>
                    </a:p>
                  </a:txBody>
                  <a:tcPr marL="48100" marR="48100" marT="22875" marB="22875" anchor="ctr"/>
                </a:tc>
                <a:extLst>
                  <a:ext uri="{0D108BD9-81ED-4DB2-BD59-A6C34878D82A}">
                    <a16:rowId xmlns:a16="http://schemas.microsoft.com/office/drawing/2014/main" val="10005"/>
                  </a:ext>
                </a:extLst>
              </a:tr>
              <a:tr h="318500">
                <a:tc>
                  <a:txBody>
                    <a:bodyPr/>
                    <a:lstStyle/>
                    <a:p>
                      <a:pPr marL="0" marR="0" lvl="0" indent="0" algn="ctr" rtl="0">
                        <a:spcBef>
                          <a:spcPts val="0"/>
                        </a:spcBef>
                        <a:spcAft>
                          <a:spcPts val="0"/>
                        </a:spcAft>
                        <a:buNone/>
                      </a:pPr>
                      <a:r>
                        <a:rPr lang="en" sz="1200"/>
                        <a:t>Virtual Interaction</a:t>
                      </a:r>
                      <a:endParaRPr sz="1200" u="none" strike="noStrike" cap="none"/>
                    </a:p>
                  </a:txBody>
                  <a:tcPr marL="48100" marR="48100" marT="22875" marB="22875" anchor="ctr">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841" name="Google Shape;2841;p79"/>
          <p:cNvGraphicFramePr/>
          <p:nvPr/>
        </p:nvGraphicFramePr>
        <p:xfrm>
          <a:off x="3384053" y="1422400"/>
          <a:ext cx="2196475" cy="2322510"/>
        </p:xfrm>
        <a:graphic>
          <a:graphicData uri="http://schemas.openxmlformats.org/drawingml/2006/table">
            <a:tbl>
              <a:tblPr firstRow="1" bandRow="1">
                <a:noFill/>
                <a:tableStyleId>{F2340F3A-08DF-44D9-9FAE-DBAC8074CAA9}</a:tableStyleId>
              </a:tblPr>
              <a:tblGrid>
                <a:gridCol w="2196475">
                  <a:extLst>
                    <a:ext uri="{9D8B030D-6E8A-4147-A177-3AD203B41FA5}">
                      <a16:colId xmlns:a16="http://schemas.microsoft.com/office/drawing/2014/main" val="20000"/>
                    </a:ext>
                  </a:extLst>
                </a:gridCol>
              </a:tblGrid>
              <a:tr h="318500">
                <a:tc>
                  <a:txBody>
                    <a:bodyPr/>
                    <a:lstStyle/>
                    <a:p>
                      <a:pPr marL="0" marR="0" lvl="0" indent="0" algn="ctr" rtl="0">
                        <a:spcBef>
                          <a:spcPts val="0"/>
                        </a:spcBef>
                        <a:spcAft>
                          <a:spcPts val="0"/>
                        </a:spcAft>
                        <a:buNone/>
                      </a:pPr>
                      <a:r>
                        <a:rPr lang="en" sz="1600">
                          <a:latin typeface="Aleo"/>
                          <a:ea typeface="Aleo"/>
                          <a:cs typeface="Aleo"/>
                          <a:sym typeface="Aleo"/>
                        </a:rPr>
                        <a:t>DERMATOLOGY</a:t>
                      </a:r>
                      <a:endParaRPr sz="1600" b="1" u="none" strike="noStrike" cap="none">
                        <a:latin typeface="Aleo"/>
                        <a:ea typeface="Aleo"/>
                        <a:cs typeface="Aleo"/>
                        <a:sym typeface="Aleo"/>
                      </a:endParaRPr>
                    </a:p>
                  </a:txBody>
                  <a:tcPr marL="45725" marR="45725" marT="22875" marB="22875"/>
                </a:tc>
                <a:extLst>
                  <a:ext uri="{0D108BD9-81ED-4DB2-BD59-A6C34878D82A}">
                    <a16:rowId xmlns:a16="http://schemas.microsoft.com/office/drawing/2014/main" val="10000"/>
                  </a:ext>
                </a:extLst>
              </a:tr>
              <a:tr h="318500">
                <a:tc>
                  <a:txBody>
                    <a:bodyPr/>
                    <a:lstStyle/>
                    <a:p>
                      <a:pPr marL="0" marR="0" lvl="0" indent="0" algn="ctr" rtl="0">
                        <a:spcBef>
                          <a:spcPts val="0"/>
                        </a:spcBef>
                        <a:spcAft>
                          <a:spcPts val="0"/>
                        </a:spcAft>
                        <a:buNone/>
                      </a:pPr>
                      <a:r>
                        <a:rPr lang="en" sz="1200"/>
                        <a:t>$221</a:t>
                      </a:r>
                      <a:endParaRPr sz="1200" u="none" strike="noStrike" cap="none"/>
                    </a:p>
                  </a:txBody>
                  <a:tcPr marL="45725" marR="45725" marT="22875" marB="22875" anchor="ctr"/>
                </a:tc>
                <a:extLst>
                  <a:ext uri="{0D108BD9-81ED-4DB2-BD59-A6C34878D82A}">
                    <a16:rowId xmlns:a16="http://schemas.microsoft.com/office/drawing/2014/main" val="10001"/>
                  </a:ext>
                </a:extLst>
              </a:tr>
              <a:tr h="318500">
                <a:tc>
                  <a:txBody>
                    <a:bodyPr/>
                    <a:lstStyle/>
                    <a:p>
                      <a:pPr marL="0" marR="0" lvl="0" indent="0" algn="ctr" rtl="0">
                        <a:spcBef>
                          <a:spcPts val="0"/>
                        </a:spcBef>
                        <a:spcAft>
                          <a:spcPts val="0"/>
                        </a:spcAft>
                        <a:buNone/>
                      </a:pPr>
                      <a:r>
                        <a:rPr lang="en" sz="1200"/>
                        <a:t>2 Hours</a:t>
                      </a:r>
                      <a:endParaRPr sz="1200" u="none" strike="noStrike" cap="none"/>
                    </a:p>
                  </a:txBody>
                  <a:tcPr marL="45725" marR="45725" marT="22875" marB="22875" anchor="ctr"/>
                </a:tc>
                <a:extLst>
                  <a:ext uri="{0D108BD9-81ED-4DB2-BD59-A6C34878D82A}">
                    <a16:rowId xmlns:a16="http://schemas.microsoft.com/office/drawing/2014/main" val="10002"/>
                  </a:ext>
                </a:extLst>
              </a:tr>
              <a:tr h="318500">
                <a:tc>
                  <a:txBody>
                    <a:bodyPr/>
                    <a:lstStyle/>
                    <a:p>
                      <a:pPr marL="0" marR="0" lvl="0" indent="0" algn="ctr" rtl="0">
                        <a:spcBef>
                          <a:spcPts val="0"/>
                        </a:spcBef>
                        <a:spcAft>
                          <a:spcPts val="0"/>
                        </a:spcAft>
                        <a:buNone/>
                      </a:pPr>
                      <a:r>
                        <a:rPr lang="en" sz="1200"/>
                        <a:t>Appointment Needed</a:t>
                      </a:r>
                      <a:endParaRPr sz="1200" u="none" strike="noStrike" cap="none"/>
                    </a:p>
                  </a:txBody>
                  <a:tcPr marL="45725" marR="45725" marT="22875" marB="22875" anchor="ctr"/>
                </a:tc>
                <a:extLst>
                  <a:ext uri="{0D108BD9-81ED-4DB2-BD59-A6C34878D82A}">
                    <a16:rowId xmlns:a16="http://schemas.microsoft.com/office/drawing/2014/main" val="10003"/>
                  </a:ext>
                </a:extLst>
              </a:tr>
              <a:tr h="318500">
                <a:tc>
                  <a:txBody>
                    <a:bodyPr/>
                    <a:lstStyle/>
                    <a:p>
                      <a:pPr marL="0" lvl="0" indent="0" algn="ctr" rtl="0">
                        <a:spcBef>
                          <a:spcPts val="0"/>
                        </a:spcBef>
                        <a:spcAft>
                          <a:spcPts val="0"/>
                        </a:spcAft>
                        <a:buNone/>
                      </a:pPr>
                      <a:r>
                        <a:rPr lang="en" sz="1200"/>
                        <a:t>Recommends Best Skin Care Products &amp; Solution</a:t>
                      </a:r>
                      <a:endParaRPr sz="1200" u="none" strike="noStrike" cap="none"/>
                    </a:p>
                  </a:txBody>
                  <a:tcPr marL="45725" marR="45725" marT="22875" marB="22875" anchor="ctr"/>
                </a:tc>
                <a:extLst>
                  <a:ext uri="{0D108BD9-81ED-4DB2-BD59-A6C34878D82A}">
                    <a16:rowId xmlns:a16="http://schemas.microsoft.com/office/drawing/2014/main" val="10004"/>
                  </a:ext>
                </a:extLst>
              </a:tr>
              <a:tr h="318500">
                <a:tc>
                  <a:txBody>
                    <a:bodyPr/>
                    <a:lstStyle/>
                    <a:p>
                      <a:pPr marL="0" marR="0" lvl="0" indent="0" algn="ctr" rtl="0">
                        <a:spcBef>
                          <a:spcPts val="0"/>
                        </a:spcBef>
                        <a:spcAft>
                          <a:spcPts val="0"/>
                        </a:spcAft>
                        <a:buNone/>
                      </a:pPr>
                      <a:r>
                        <a:rPr lang="en" sz="1200"/>
                        <a:t>Working Hours Only</a:t>
                      </a:r>
                      <a:endParaRPr sz="1200" u="none" strike="noStrike" cap="none"/>
                    </a:p>
                  </a:txBody>
                  <a:tcPr marL="45725" marR="45725" marT="22875" marB="22875" anchor="ctr"/>
                </a:tc>
                <a:extLst>
                  <a:ext uri="{0D108BD9-81ED-4DB2-BD59-A6C34878D82A}">
                    <a16:rowId xmlns:a16="http://schemas.microsoft.com/office/drawing/2014/main" val="10005"/>
                  </a:ext>
                </a:extLst>
              </a:tr>
              <a:tr h="318500">
                <a:tc>
                  <a:txBody>
                    <a:bodyPr/>
                    <a:lstStyle/>
                    <a:p>
                      <a:pPr marL="0" marR="0" lvl="0" indent="0" algn="ctr" rtl="0">
                        <a:spcBef>
                          <a:spcPts val="0"/>
                        </a:spcBef>
                        <a:spcAft>
                          <a:spcPts val="0"/>
                        </a:spcAft>
                        <a:buNone/>
                      </a:pPr>
                      <a:r>
                        <a:rPr lang="en" sz="1200"/>
                        <a:t>Real Life Interaction</a:t>
                      </a:r>
                      <a:endParaRPr sz="1200" u="none" strike="noStrike" cap="none"/>
                    </a:p>
                  </a:txBody>
                  <a:tcPr marL="45725" marR="45725" marT="22875" marB="22875" anchor="ctr"/>
                </a:tc>
                <a:extLst>
                  <a:ext uri="{0D108BD9-81ED-4DB2-BD59-A6C34878D82A}">
                    <a16:rowId xmlns:a16="http://schemas.microsoft.com/office/drawing/2014/main" val="10006"/>
                  </a:ext>
                </a:extLst>
              </a:tr>
            </a:tbl>
          </a:graphicData>
        </a:graphic>
      </p:graphicFrame>
      <p:graphicFrame>
        <p:nvGraphicFramePr>
          <p:cNvPr id="2842" name="Google Shape;2842;p79"/>
          <p:cNvGraphicFramePr/>
          <p:nvPr/>
        </p:nvGraphicFramePr>
        <p:xfrm>
          <a:off x="5867913" y="1422400"/>
          <a:ext cx="2196500" cy="2322510"/>
        </p:xfrm>
        <a:graphic>
          <a:graphicData uri="http://schemas.openxmlformats.org/drawingml/2006/table">
            <a:tbl>
              <a:tblPr firstRow="1" bandRow="1">
                <a:noFill/>
                <a:tableStyleId>{B22DA2D4-69E2-4626-B877-BC3EB2887265}</a:tableStyleId>
              </a:tblPr>
              <a:tblGrid>
                <a:gridCol w="2196500">
                  <a:extLst>
                    <a:ext uri="{9D8B030D-6E8A-4147-A177-3AD203B41FA5}">
                      <a16:colId xmlns:a16="http://schemas.microsoft.com/office/drawing/2014/main" val="20000"/>
                    </a:ext>
                  </a:extLst>
                </a:gridCol>
              </a:tblGrid>
              <a:tr h="318500">
                <a:tc>
                  <a:txBody>
                    <a:bodyPr/>
                    <a:lstStyle/>
                    <a:p>
                      <a:pPr marL="0" marR="0" lvl="0" indent="0" algn="ctr" rtl="0">
                        <a:spcBef>
                          <a:spcPts val="0"/>
                        </a:spcBef>
                        <a:spcAft>
                          <a:spcPts val="0"/>
                        </a:spcAft>
                        <a:buNone/>
                      </a:pPr>
                      <a:r>
                        <a:rPr lang="en" sz="1600">
                          <a:latin typeface="Aleo"/>
                          <a:ea typeface="Aleo"/>
                          <a:cs typeface="Aleo"/>
                          <a:sym typeface="Aleo"/>
                        </a:rPr>
                        <a:t>FACIAL TREATMENT</a:t>
                      </a:r>
                      <a:endParaRPr sz="1600" b="1" u="none" strike="noStrike" cap="none">
                        <a:latin typeface="Aleo"/>
                        <a:ea typeface="Aleo"/>
                        <a:cs typeface="Aleo"/>
                        <a:sym typeface="Aleo"/>
                      </a:endParaRPr>
                    </a:p>
                  </a:txBody>
                  <a:tcPr marL="45725" marR="45725" marT="22875" marB="22875"/>
                </a:tc>
                <a:extLst>
                  <a:ext uri="{0D108BD9-81ED-4DB2-BD59-A6C34878D82A}">
                    <a16:rowId xmlns:a16="http://schemas.microsoft.com/office/drawing/2014/main" val="10000"/>
                  </a:ext>
                </a:extLst>
              </a:tr>
              <a:tr h="318500">
                <a:tc>
                  <a:txBody>
                    <a:bodyPr/>
                    <a:lstStyle/>
                    <a:p>
                      <a:pPr marL="0" marR="0" lvl="0" indent="0" algn="ctr" rtl="0">
                        <a:spcBef>
                          <a:spcPts val="0"/>
                        </a:spcBef>
                        <a:spcAft>
                          <a:spcPts val="0"/>
                        </a:spcAft>
                        <a:buNone/>
                      </a:pPr>
                      <a:r>
                        <a:rPr lang="en" sz="1200"/>
                        <a:t>$100</a:t>
                      </a:r>
                      <a:endParaRPr sz="1200" u="none" strike="noStrike" cap="none"/>
                    </a:p>
                  </a:txBody>
                  <a:tcPr marL="45725" marR="45725" marT="22875" marB="22875" anchor="ctr"/>
                </a:tc>
                <a:extLst>
                  <a:ext uri="{0D108BD9-81ED-4DB2-BD59-A6C34878D82A}">
                    <a16:rowId xmlns:a16="http://schemas.microsoft.com/office/drawing/2014/main" val="10001"/>
                  </a:ext>
                </a:extLst>
              </a:tr>
              <a:tr h="318500">
                <a:tc>
                  <a:txBody>
                    <a:bodyPr/>
                    <a:lstStyle/>
                    <a:p>
                      <a:pPr marL="0" marR="0" lvl="0" indent="0" algn="ctr" rtl="0">
                        <a:spcBef>
                          <a:spcPts val="0"/>
                        </a:spcBef>
                        <a:spcAft>
                          <a:spcPts val="0"/>
                        </a:spcAft>
                        <a:buNone/>
                      </a:pPr>
                      <a:r>
                        <a:rPr lang="en" sz="1200"/>
                        <a:t>1.5 Hours</a:t>
                      </a:r>
                      <a:endParaRPr sz="1200" u="none" strike="noStrike" cap="none"/>
                    </a:p>
                  </a:txBody>
                  <a:tcPr marL="45725" marR="45725" marT="22875" marB="22875" anchor="ctr"/>
                </a:tc>
                <a:extLst>
                  <a:ext uri="{0D108BD9-81ED-4DB2-BD59-A6C34878D82A}">
                    <a16:rowId xmlns:a16="http://schemas.microsoft.com/office/drawing/2014/main" val="10002"/>
                  </a:ext>
                </a:extLst>
              </a:tr>
              <a:tr h="318500">
                <a:tc>
                  <a:txBody>
                    <a:bodyPr/>
                    <a:lstStyle/>
                    <a:p>
                      <a:pPr marL="0" marR="0" lvl="0" indent="0" algn="ctr" rtl="0">
                        <a:spcBef>
                          <a:spcPts val="0"/>
                        </a:spcBef>
                        <a:spcAft>
                          <a:spcPts val="0"/>
                        </a:spcAft>
                        <a:buNone/>
                      </a:pPr>
                      <a:r>
                        <a:rPr lang="en" sz="1200"/>
                        <a:t>Appointment Needed</a:t>
                      </a:r>
                      <a:endParaRPr sz="1200" u="none" strike="noStrike" cap="none"/>
                    </a:p>
                  </a:txBody>
                  <a:tcPr marL="45725" marR="45725" marT="22875" marB="22875" anchor="ctr"/>
                </a:tc>
                <a:extLst>
                  <a:ext uri="{0D108BD9-81ED-4DB2-BD59-A6C34878D82A}">
                    <a16:rowId xmlns:a16="http://schemas.microsoft.com/office/drawing/2014/main" val="10003"/>
                  </a:ext>
                </a:extLst>
              </a:tr>
              <a:tr h="318500">
                <a:tc>
                  <a:txBody>
                    <a:bodyPr/>
                    <a:lstStyle/>
                    <a:p>
                      <a:pPr marL="0" marR="0" lvl="0" indent="0" algn="ctr" rtl="0">
                        <a:spcBef>
                          <a:spcPts val="0"/>
                        </a:spcBef>
                        <a:spcAft>
                          <a:spcPts val="0"/>
                        </a:spcAft>
                        <a:buNone/>
                      </a:pPr>
                      <a:r>
                        <a:rPr lang="en" sz="1200"/>
                        <a:t>Recommends Skin Care Products to Gain Profits</a:t>
                      </a:r>
                      <a:endParaRPr sz="1200" u="none" strike="noStrike" cap="none"/>
                    </a:p>
                  </a:txBody>
                  <a:tcPr marL="45725" marR="45725" marT="22875" marB="22875" anchor="ctr"/>
                </a:tc>
                <a:extLst>
                  <a:ext uri="{0D108BD9-81ED-4DB2-BD59-A6C34878D82A}">
                    <a16:rowId xmlns:a16="http://schemas.microsoft.com/office/drawing/2014/main" val="10004"/>
                  </a:ext>
                </a:extLst>
              </a:tr>
              <a:tr h="318500">
                <a:tc>
                  <a:txBody>
                    <a:bodyPr/>
                    <a:lstStyle/>
                    <a:p>
                      <a:pPr marL="0" marR="0" lvl="0" indent="0" algn="ctr" rtl="0">
                        <a:spcBef>
                          <a:spcPts val="0"/>
                        </a:spcBef>
                        <a:spcAft>
                          <a:spcPts val="0"/>
                        </a:spcAft>
                        <a:buNone/>
                      </a:pPr>
                      <a:r>
                        <a:rPr lang="en" sz="1200"/>
                        <a:t>Working Hours Only</a:t>
                      </a:r>
                      <a:endParaRPr sz="1200" u="none" strike="noStrike" cap="none"/>
                    </a:p>
                  </a:txBody>
                  <a:tcPr marL="45725" marR="45725" marT="22875" marB="22875" anchor="ctr"/>
                </a:tc>
                <a:extLst>
                  <a:ext uri="{0D108BD9-81ED-4DB2-BD59-A6C34878D82A}">
                    <a16:rowId xmlns:a16="http://schemas.microsoft.com/office/drawing/2014/main" val="10005"/>
                  </a:ext>
                </a:extLst>
              </a:tr>
              <a:tr h="318500">
                <a:tc>
                  <a:txBody>
                    <a:bodyPr/>
                    <a:lstStyle/>
                    <a:p>
                      <a:pPr marL="0" marR="0" lvl="0" indent="0" algn="ctr" rtl="0">
                        <a:spcBef>
                          <a:spcPts val="0"/>
                        </a:spcBef>
                        <a:spcAft>
                          <a:spcPts val="0"/>
                        </a:spcAft>
                        <a:buNone/>
                      </a:pPr>
                      <a:r>
                        <a:rPr lang="en" sz="1200"/>
                        <a:t>Real Life Interaction</a:t>
                      </a:r>
                      <a:endParaRPr sz="1200" u="none" strike="noStrike" cap="none"/>
                    </a:p>
                  </a:txBody>
                  <a:tcPr marL="45725" marR="45725" marT="22875" marB="22875" anchor="ctr"/>
                </a:tc>
                <a:extLst>
                  <a:ext uri="{0D108BD9-81ED-4DB2-BD59-A6C34878D82A}">
                    <a16:rowId xmlns:a16="http://schemas.microsoft.com/office/drawing/2014/main" val="10006"/>
                  </a:ext>
                </a:extLst>
              </a:tr>
            </a:tbl>
          </a:graphicData>
        </a:graphic>
      </p:graphicFrame>
      <p:sp>
        <p:nvSpPr>
          <p:cNvPr id="2843" name="Google Shape;2843;p79"/>
          <p:cNvSpPr txBox="1">
            <a:spLocks noGrp="1"/>
          </p:cNvSpPr>
          <p:nvPr>
            <p:ph type="body" idx="2"/>
          </p:nvPr>
        </p:nvSpPr>
        <p:spPr>
          <a:xfrm>
            <a:off x="628025" y="3903900"/>
            <a:ext cx="13482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Best Options</a:t>
            </a:r>
            <a:endParaRPr>
              <a:solidFill>
                <a:schemeClr val="lt1"/>
              </a:solidFill>
            </a:endParaRPr>
          </a:p>
        </p:txBody>
      </p:sp>
      <p:sp>
        <p:nvSpPr>
          <p:cNvPr id="2844" name="Google Shape;2844;p79"/>
          <p:cNvSpPr txBox="1">
            <a:spLocks noGrp="1"/>
          </p:cNvSpPr>
          <p:nvPr>
            <p:ph type="body" idx="3"/>
          </p:nvPr>
        </p:nvSpPr>
        <p:spPr>
          <a:xfrm>
            <a:off x="626033" y="4263938"/>
            <a:ext cx="7633517" cy="72008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sz="1100"/>
              <a:t>With all this glaring and concrete information available, no one can hide from the fact that our </a:t>
            </a:r>
            <a:r>
              <a:rPr lang="en" sz="1100" b="1">
                <a:latin typeface="Aleo"/>
                <a:ea typeface="Aleo"/>
                <a:cs typeface="Aleo"/>
                <a:sym typeface="Aleo"/>
              </a:rPr>
              <a:t>Acne Classifier</a:t>
            </a:r>
            <a:r>
              <a:rPr lang="en" sz="1100"/>
              <a:t> is the </a:t>
            </a:r>
            <a:r>
              <a:rPr lang="en" sz="1100" b="1">
                <a:latin typeface="Aleo"/>
                <a:ea typeface="Aleo"/>
                <a:cs typeface="Aleo"/>
                <a:sym typeface="Aleo"/>
              </a:rPr>
              <a:t>most viable option</a:t>
            </a:r>
            <a:r>
              <a:rPr lang="en" sz="1100"/>
              <a:t> when compared to current plausible alternatives. </a:t>
            </a:r>
            <a:endParaRPr sz="1100"/>
          </a:p>
        </p:txBody>
      </p:sp>
    </p:spTree>
  </p:cSld>
  <p:clrMapOvr>
    <a:masterClrMapping/>
  </p:clrMapOvr>
  <mc:AlternateContent xmlns:mc="http://schemas.openxmlformats.org/markup-compatibility/2006" xmlns:p14="http://schemas.microsoft.com/office/powerpoint/2010/main">
    <mc:Choice Requires="p14">
      <p:transition spd="slow" p14:dur="13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0"/>
                                        </p:tgtEl>
                                        <p:attrNameLst>
                                          <p:attrName>style.visibility</p:attrName>
                                        </p:attrNameLst>
                                      </p:cBhvr>
                                      <p:to>
                                        <p:strVal val="visible"/>
                                      </p:to>
                                    </p:set>
                                    <p:animEffect transition="in" filter="fade">
                                      <p:cBhvr>
                                        <p:cTn id="7" dur="500"/>
                                        <p:tgtEl>
                                          <p:spTgt spid="28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41"/>
                                        </p:tgtEl>
                                        <p:attrNameLst>
                                          <p:attrName>style.visibility</p:attrName>
                                        </p:attrNameLst>
                                      </p:cBhvr>
                                      <p:to>
                                        <p:strVal val="visible"/>
                                      </p:to>
                                    </p:set>
                                    <p:animEffect transition="in" filter="fade">
                                      <p:cBhvr>
                                        <p:cTn id="11" dur="500"/>
                                        <p:tgtEl>
                                          <p:spTgt spid="28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2"/>
                                        </p:tgtEl>
                                        <p:attrNameLst>
                                          <p:attrName>style.visibility</p:attrName>
                                        </p:attrNameLst>
                                      </p:cBhvr>
                                      <p:to>
                                        <p:strVal val="visible"/>
                                      </p:to>
                                    </p:set>
                                    <p:animEffect transition="in" filter="fade">
                                      <p:cBhvr>
                                        <p:cTn id="15" dur="500"/>
                                        <p:tgtEl>
                                          <p:spTgt spid="28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43">
                                            <p:txEl>
                                              <p:pRg st="0" end="0"/>
                                            </p:txEl>
                                          </p:spTgt>
                                        </p:tgtEl>
                                        <p:attrNameLst>
                                          <p:attrName>style.visibility</p:attrName>
                                        </p:attrNameLst>
                                      </p:cBhvr>
                                      <p:to>
                                        <p:strVal val="visible"/>
                                      </p:to>
                                    </p:set>
                                    <p:animEffect transition="in" filter="fade">
                                      <p:cBhvr>
                                        <p:cTn id="19" dur="1000"/>
                                        <p:tgtEl>
                                          <p:spTgt spid="284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44">
                                            <p:txEl>
                                              <p:pRg st="0" end="0"/>
                                            </p:txEl>
                                          </p:spTgt>
                                        </p:tgtEl>
                                        <p:attrNameLst>
                                          <p:attrName>style.visibility</p:attrName>
                                        </p:attrNameLst>
                                      </p:cBhvr>
                                      <p:to>
                                        <p:strVal val="visible"/>
                                      </p:to>
                                    </p:set>
                                    <p:animEffect transition="in" filter="fade">
                                      <p:cBhvr>
                                        <p:cTn id="22" dur="1000"/>
                                        <p:tgtEl>
                                          <p:spTgt spid="28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4"/>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OUR </a:t>
            </a:r>
            <a:r>
              <a:rPr lang="en" sz="2500">
                <a:solidFill>
                  <a:schemeClr val="accent1"/>
                </a:solidFill>
              </a:rPr>
              <a:t>VISION</a:t>
            </a:r>
            <a:endParaRPr sz="2500">
              <a:solidFill>
                <a:schemeClr val="accent1"/>
              </a:solidFill>
            </a:endParaRPr>
          </a:p>
        </p:txBody>
      </p:sp>
      <p:sp>
        <p:nvSpPr>
          <p:cNvPr id="2420" name="Google Shape;2420;p54"/>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3</a:t>
            </a:fld>
            <a:endParaRPr sz="700"/>
          </a:p>
        </p:txBody>
      </p:sp>
      <p:sp>
        <p:nvSpPr>
          <p:cNvPr id="2421" name="Google Shape;2421;p54"/>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Implements Deep Learning Technology to Solve Real World Problems</a:t>
            </a:r>
            <a:endParaRPr sz="1100"/>
          </a:p>
        </p:txBody>
      </p:sp>
      <p:sp>
        <p:nvSpPr>
          <p:cNvPr id="2422" name="Google Shape;2422;p54"/>
          <p:cNvSpPr txBox="1">
            <a:spLocks noGrp="1"/>
          </p:cNvSpPr>
          <p:nvPr>
            <p:ph type="body" idx="2"/>
          </p:nvPr>
        </p:nvSpPr>
        <p:spPr>
          <a:xfrm>
            <a:off x="678550" y="1275600"/>
            <a:ext cx="2592600" cy="3121500"/>
          </a:xfrm>
          <a:prstGeom prst="rect">
            <a:avLst/>
          </a:prstGeom>
          <a:noFill/>
          <a:ln>
            <a:noFill/>
          </a:ln>
        </p:spPr>
        <p:txBody>
          <a:bodyPr spcFirstLastPara="1" wrap="square" lIns="81650" tIns="40825" rIns="81650" bIns="40825" anchor="ctr" anchorCtr="0">
            <a:noAutofit/>
          </a:bodyPr>
          <a:lstStyle/>
          <a:p>
            <a:pPr marL="0" lvl="0" indent="0" rtl="0">
              <a:spcBef>
                <a:spcPts val="0"/>
              </a:spcBef>
              <a:spcAft>
                <a:spcPts val="1600"/>
              </a:spcAft>
              <a:buClr>
                <a:schemeClr val="dk1"/>
              </a:buClr>
              <a:buSzPts val="2200"/>
              <a:buFont typeface="Aleo"/>
              <a:buNone/>
            </a:pPr>
            <a:r>
              <a:rPr lang="en" sz="1500" dirty="0"/>
              <a:t>“Never undermine our capacity to unleash mind-blogging masterpieces which we believe will withstand the test of time”</a:t>
            </a:r>
            <a:endParaRPr sz="1500" dirty="0"/>
          </a:p>
        </p:txBody>
      </p:sp>
      <p:sp>
        <p:nvSpPr>
          <p:cNvPr id="2423" name="Google Shape;2423;p54"/>
          <p:cNvSpPr txBox="1">
            <a:spLocks noGrp="1"/>
          </p:cNvSpPr>
          <p:nvPr>
            <p:ph type="body" idx="3"/>
          </p:nvPr>
        </p:nvSpPr>
        <p:spPr>
          <a:xfrm>
            <a:off x="3569850" y="2152475"/>
            <a:ext cx="5147700" cy="1391400"/>
          </a:xfrm>
          <a:prstGeom prst="rect">
            <a:avLst/>
          </a:prstGeom>
          <a:noFill/>
          <a:ln>
            <a:noFill/>
          </a:ln>
        </p:spPr>
        <p:txBody>
          <a:bodyPr spcFirstLastPara="1" wrap="square" lIns="81650" tIns="40825" rIns="81650" bIns="40825" anchor="ctr" anchorCtr="0">
            <a:noAutofit/>
          </a:bodyPr>
          <a:lstStyle/>
          <a:p>
            <a:pPr marL="0" lvl="0" indent="0" algn="just" rtl="0">
              <a:spcBef>
                <a:spcPts val="0"/>
              </a:spcBef>
              <a:spcAft>
                <a:spcPts val="0"/>
              </a:spcAft>
              <a:buClr>
                <a:schemeClr val="dk1"/>
              </a:buClr>
              <a:buSzPts val="1600"/>
              <a:buFont typeface="Aleo Light"/>
              <a:buNone/>
            </a:pPr>
            <a:endParaRPr sz="1200" dirty="0"/>
          </a:p>
          <a:p>
            <a:pPr marL="0" lvl="0" indent="0" algn="just" rtl="0">
              <a:spcBef>
                <a:spcPts val="300"/>
              </a:spcBef>
              <a:spcAft>
                <a:spcPts val="0"/>
              </a:spcAft>
              <a:buClr>
                <a:schemeClr val="dk1"/>
              </a:buClr>
              <a:buSzPts val="1600"/>
              <a:buFont typeface="Aleo Light"/>
              <a:buNone/>
            </a:pPr>
            <a:r>
              <a:rPr lang="en" sz="1200" dirty="0"/>
              <a:t>In a long run, we hope to solve skin care issue in the entire generation by using sophisticated deep learning technological advances. We hope to provide individuals best solution towards acne issues to provide a positive social impact on earth.    </a:t>
            </a:r>
            <a:endParaRPr sz="1200" dirty="0"/>
          </a:p>
          <a:p>
            <a:pPr marL="0" lvl="0" indent="0" algn="just" rtl="0">
              <a:spcBef>
                <a:spcPts val="300"/>
              </a:spcBef>
              <a:spcAft>
                <a:spcPts val="1600"/>
              </a:spcAft>
              <a:buClr>
                <a:schemeClr val="dk1"/>
              </a:buClr>
              <a:buSzPts val="1600"/>
              <a:buFont typeface="Aleo Light"/>
              <a:buNone/>
            </a:pPr>
            <a:endParaRPr sz="1200" dirty="0"/>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50" name="Google Shape;2850;p80"/>
          <p:cNvSpPr txBox="1">
            <a:spLocks noGrp="1"/>
          </p:cNvSpPr>
          <p:nvPr>
            <p:ph type="body" idx="1"/>
          </p:nvPr>
        </p:nvSpPr>
        <p:spPr>
          <a:xfrm>
            <a:off x="1606418" y="1983072"/>
            <a:ext cx="2916600" cy="5652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900"/>
              <a:buFont typeface="Aleo Light"/>
              <a:buNone/>
            </a:pPr>
            <a:r>
              <a:rPr lang="en" dirty="0"/>
              <a:t>Individuals who have tried certain skin care products are able to review and give comments or rating through the platform.</a:t>
            </a:r>
            <a:endParaRPr dirty="0"/>
          </a:p>
        </p:txBody>
      </p:sp>
      <p:sp>
        <p:nvSpPr>
          <p:cNvPr id="2851" name="Google Shape;2851;p80"/>
          <p:cNvSpPr txBox="1">
            <a:spLocks noGrp="1"/>
          </p:cNvSpPr>
          <p:nvPr>
            <p:ph type="body" idx="2"/>
          </p:nvPr>
        </p:nvSpPr>
        <p:spPr>
          <a:xfrm>
            <a:off x="1606417" y="1765140"/>
            <a:ext cx="2916600" cy="279000"/>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rgbClr val="B30043"/>
              </a:buClr>
              <a:buSzPts val="1200"/>
              <a:buFont typeface="Aleo"/>
              <a:buNone/>
            </a:pPr>
            <a:r>
              <a:rPr lang="en" sz="1400" dirty="0"/>
              <a:t>A Platform to Discuss about Skin Care Products</a:t>
            </a:r>
            <a:endParaRPr sz="1400" dirty="0"/>
          </a:p>
        </p:txBody>
      </p:sp>
      <p:sp>
        <p:nvSpPr>
          <p:cNvPr id="2852" name="Google Shape;2852;p80"/>
          <p:cNvSpPr txBox="1">
            <a:spLocks noGrp="1"/>
          </p:cNvSpPr>
          <p:nvPr>
            <p:ph type="body" idx="3"/>
          </p:nvPr>
        </p:nvSpPr>
        <p:spPr>
          <a:xfrm>
            <a:off x="1606418" y="2946896"/>
            <a:ext cx="2916600" cy="5652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900"/>
              <a:buFont typeface="Aleo Light"/>
              <a:buNone/>
            </a:pPr>
            <a:r>
              <a:rPr lang="en" dirty="0"/>
              <a:t>One of the limitations now is we have limited resources and we can only classify acne for Asians. </a:t>
            </a:r>
            <a:endParaRPr dirty="0"/>
          </a:p>
        </p:txBody>
      </p:sp>
      <p:sp>
        <p:nvSpPr>
          <p:cNvPr id="2853" name="Google Shape;2853;p80"/>
          <p:cNvSpPr txBox="1">
            <a:spLocks noGrp="1"/>
          </p:cNvSpPr>
          <p:nvPr>
            <p:ph type="body" idx="4"/>
          </p:nvPr>
        </p:nvSpPr>
        <p:spPr>
          <a:xfrm>
            <a:off x="1606417" y="2728964"/>
            <a:ext cx="2916600" cy="279000"/>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chemeClr val="accent1"/>
              </a:buClr>
              <a:buSzPts val="1200"/>
              <a:buFont typeface="Aleo"/>
              <a:buNone/>
            </a:pPr>
            <a:r>
              <a:rPr lang="en" sz="1400" dirty="0"/>
              <a:t>Cross geographical samples</a:t>
            </a:r>
            <a:endParaRPr sz="1400" dirty="0"/>
          </a:p>
        </p:txBody>
      </p:sp>
      <p:sp>
        <p:nvSpPr>
          <p:cNvPr id="2854" name="Google Shape;2854;p80"/>
          <p:cNvSpPr txBox="1">
            <a:spLocks noGrp="1"/>
          </p:cNvSpPr>
          <p:nvPr>
            <p:ph type="body" idx="5"/>
          </p:nvPr>
        </p:nvSpPr>
        <p:spPr>
          <a:xfrm>
            <a:off x="1606418" y="3995105"/>
            <a:ext cx="2916600" cy="5652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800"/>
              <a:buFont typeface="Aleo Light"/>
              <a:buNone/>
            </a:pPr>
            <a:r>
              <a:rPr lang="en" dirty="0"/>
              <a:t>Individuals can contact dermatologists through this platform to know more details about their skin conditions.</a:t>
            </a:r>
            <a:endParaRPr dirty="0"/>
          </a:p>
        </p:txBody>
      </p:sp>
      <p:sp>
        <p:nvSpPr>
          <p:cNvPr id="2855" name="Google Shape;2855;p80"/>
          <p:cNvSpPr txBox="1">
            <a:spLocks noGrp="1"/>
          </p:cNvSpPr>
          <p:nvPr>
            <p:ph type="body" idx="6"/>
          </p:nvPr>
        </p:nvSpPr>
        <p:spPr>
          <a:xfrm>
            <a:off x="1606417" y="3777172"/>
            <a:ext cx="2916600" cy="279000"/>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chemeClr val="accent2"/>
              </a:buClr>
              <a:buSzPts val="1200"/>
              <a:buFont typeface="Aleo"/>
              <a:buNone/>
            </a:pPr>
            <a:r>
              <a:rPr lang="en" sz="1400" dirty="0"/>
              <a:t>Collaboration with Dermatologists</a:t>
            </a:r>
            <a:endParaRPr sz="1400" dirty="0"/>
          </a:p>
        </p:txBody>
      </p:sp>
      <p:sp>
        <p:nvSpPr>
          <p:cNvPr id="2856" name="Google Shape;2856;p80"/>
          <p:cNvSpPr txBox="1">
            <a:spLocks noGrp="1"/>
          </p:cNvSpPr>
          <p:nvPr>
            <p:ph type="body" idx="7"/>
          </p:nvPr>
        </p:nvSpPr>
        <p:spPr>
          <a:xfrm>
            <a:off x="5495190" y="1754472"/>
            <a:ext cx="2916579" cy="565249"/>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900"/>
              <a:buFont typeface="Aleo Light"/>
              <a:buNone/>
            </a:pPr>
            <a:r>
              <a:rPr lang="en" dirty="0"/>
              <a:t>By developing the Acne Classifier into a smartphone app, individuals can check their acne condition anytime, anywhere! Individuals can take picture with no filters directly from the mobile app. </a:t>
            </a:r>
            <a:endParaRPr dirty="0"/>
          </a:p>
        </p:txBody>
      </p:sp>
      <p:sp>
        <p:nvSpPr>
          <p:cNvPr id="2857" name="Google Shape;2857;p80"/>
          <p:cNvSpPr txBox="1">
            <a:spLocks noGrp="1"/>
          </p:cNvSpPr>
          <p:nvPr>
            <p:ph type="body" idx="8"/>
          </p:nvPr>
        </p:nvSpPr>
        <p:spPr>
          <a:xfrm>
            <a:off x="5495189" y="1536540"/>
            <a:ext cx="2916580" cy="279126"/>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rgbClr val="FF5DB3"/>
              </a:buClr>
              <a:buSzPts val="1200"/>
              <a:buFont typeface="Aleo"/>
              <a:buNone/>
            </a:pPr>
            <a:r>
              <a:rPr lang="en" sz="1400" dirty="0"/>
              <a:t>Make into a Smartphone App</a:t>
            </a:r>
            <a:endParaRPr sz="1400" dirty="0"/>
          </a:p>
        </p:txBody>
      </p:sp>
      <p:sp>
        <p:nvSpPr>
          <p:cNvPr id="2858" name="Google Shape;2858;p80"/>
          <p:cNvSpPr txBox="1">
            <a:spLocks noGrp="1"/>
          </p:cNvSpPr>
          <p:nvPr>
            <p:ph type="body" idx="9"/>
          </p:nvPr>
        </p:nvSpPr>
        <p:spPr>
          <a:xfrm>
            <a:off x="5495190" y="2870696"/>
            <a:ext cx="2916600" cy="5652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800"/>
              <a:buFont typeface="Aleo Light"/>
              <a:buNone/>
            </a:pPr>
            <a:r>
              <a:rPr lang="en" dirty="0"/>
              <a:t>Develop the acne classifier to classify detailed acne problems such as blackhead.</a:t>
            </a:r>
            <a:endParaRPr dirty="0"/>
          </a:p>
        </p:txBody>
      </p:sp>
      <p:sp>
        <p:nvSpPr>
          <p:cNvPr id="2859" name="Google Shape;2859;p80"/>
          <p:cNvSpPr txBox="1">
            <a:spLocks noGrp="1"/>
          </p:cNvSpPr>
          <p:nvPr>
            <p:ph type="body" idx="13"/>
          </p:nvPr>
        </p:nvSpPr>
        <p:spPr>
          <a:xfrm>
            <a:off x="5495189" y="2652764"/>
            <a:ext cx="2916600" cy="279000"/>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chemeClr val="accent3"/>
              </a:buClr>
              <a:buSzPts val="1200"/>
              <a:buFont typeface="Aleo"/>
              <a:buNone/>
            </a:pPr>
            <a:r>
              <a:rPr lang="en" sz="1400" dirty="0"/>
              <a:t>More detailed classifier</a:t>
            </a:r>
            <a:endParaRPr sz="1400" dirty="0"/>
          </a:p>
        </p:txBody>
      </p:sp>
      <p:sp>
        <p:nvSpPr>
          <p:cNvPr id="2860" name="Google Shape;2860;p80"/>
          <p:cNvSpPr txBox="1">
            <a:spLocks noGrp="1"/>
          </p:cNvSpPr>
          <p:nvPr>
            <p:ph type="body" idx="14"/>
          </p:nvPr>
        </p:nvSpPr>
        <p:spPr>
          <a:xfrm>
            <a:off x="5495190" y="3995105"/>
            <a:ext cx="2916600" cy="5652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1600"/>
              </a:spcAft>
              <a:buClr>
                <a:schemeClr val="dk1"/>
              </a:buClr>
              <a:buSzPts val="900"/>
              <a:buFont typeface="Aleo Light"/>
              <a:buNone/>
            </a:pPr>
            <a:r>
              <a:rPr lang="en" dirty="0"/>
              <a:t>Due to lacking resources and computational power, we can only achieve optimum accuracy. However, higher accuracy can be obtained by enhancing our model.</a:t>
            </a:r>
            <a:endParaRPr dirty="0"/>
          </a:p>
        </p:txBody>
      </p:sp>
      <p:sp>
        <p:nvSpPr>
          <p:cNvPr id="2861" name="Google Shape;2861;p80"/>
          <p:cNvSpPr txBox="1">
            <a:spLocks noGrp="1"/>
          </p:cNvSpPr>
          <p:nvPr>
            <p:ph type="body" idx="15"/>
          </p:nvPr>
        </p:nvSpPr>
        <p:spPr>
          <a:xfrm>
            <a:off x="5495189" y="3700972"/>
            <a:ext cx="2916600" cy="279000"/>
          </a:xfrm>
          <a:prstGeom prst="rect">
            <a:avLst/>
          </a:prstGeom>
          <a:noFill/>
          <a:ln>
            <a:noFill/>
          </a:ln>
        </p:spPr>
        <p:txBody>
          <a:bodyPr spcFirstLastPara="1" wrap="square" lIns="81650" tIns="40825" rIns="81650" bIns="40825" anchor="b" anchorCtr="0">
            <a:noAutofit/>
          </a:bodyPr>
          <a:lstStyle/>
          <a:p>
            <a:pPr marL="0" lvl="0" indent="0" algn="l" rtl="0">
              <a:spcBef>
                <a:spcPts val="0"/>
              </a:spcBef>
              <a:spcAft>
                <a:spcPts val="1600"/>
              </a:spcAft>
              <a:buClr>
                <a:schemeClr val="accent4"/>
              </a:buClr>
              <a:buSzPts val="1200"/>
              <a:buFont typeface="Aleo"/>
              <a:buNone/>
            </a:pPr>
            <a:r>
              <a:rPr lang="en" sz="1400" dirty="0"/>
              <a:t>Higher Accuracy</a:t>
            </a:r>
            <a:endParaRPr sz="1400" dirty="0"/>
          </a:p>
        </p:txBody>
      </p:sp>
      <p:sp>
        <p:nvSpPr>
          <p:cNvPr id="2862" name="Google Shape;2862;p80"/>
          <p:cNvSpPr txBox="1">
            <a:spLocks noGrp="1"/>
          </p:cNvSpPr>
          <p:nvPr>
            <p:ph type="title"/>
          </p:nvPr>
        </p:nvSpPr>
        <p:spPr>
          <a:xfrm>
            <a:off x="2195531" y="2821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dirty="0"/>
              <a:t>POSSIBLE </a:t>
            </a:r>
            <a:r>
              <a:rPr lang="en" sz="2500" dirty="0">
                <a:solidFill>
                  <a:schemeClr val="accent1"/>
                </a:solidFill>
              </a:rPr>
              <a:t>IMPROVEMENTS</a:t>
            </a:r>
            <a:endParaRPr sz="2500"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2383-479B-D59A-DD78-6B4A7EB9F5F2}"/>
              </a:ext>
            </a:extLst>
          </p:cNvPr>
          <p:cNvSpPr>
            <a:spLocks noGrp="1"/>
          </p:cNvSpPr>
          <p:nvPr>
            <p:ph type="title"/>
          </p:nvPr>
        </p:nvSpPr>
        <p:spPr>
          <a:xfrm>
            <a:off x="1040770" y="1919940"/>
            <a:ext cx="3743881" cy="1347052"/>
          </a:xfrm>
        </p:spPr>
        <p:txBody>
          <a:bodyPr/>
          <a:lstStyle/>
          <a:p>
            <a:r>
              <a:rPr lang="en-US" sz="4800" dirty="0"/>
              <a:t>Mobile App Overview</a:t>
            </a:r>
            <a:endParaRPr lang="en-MY" sz="4800" dirty="0"/>
          </a:p>
        </p:txBody>
      </p:sp>
      <p:pic>
        <p:nvPicPr>
          <p:cNvPr id="8" name="Picture 7" descr="A picture containing text, outdoor, screenshot&#10;&#10;Description automatically generated">
            <a:extLst>
              <a:ext uri="{FF2B5EF4-FFF2-40B4-BE49-F238E27FC236}">
                <a16:creationId xmlns:a16="http://schemas.microsoft.com/office/drawing/2014/main" id="{D26E53DD-A0F8-5B06-E518-BC0E3A4825F2}"/>
              </a:ext>
            </a:extLst>
          </p:cNvPr>
          <p:cNvPicPr>
            <a:picLocks noChangeAspect="1"/>
          </p:cNvPicPr>
          <p:nvPr/>
        </p:nvPicPr>
        <p:blipFill>
          <a:blip r:embed="rId2"/>
          <a:stretch>
            <a:fillRect/>
          </a:stretch>
        </p:blipFill>
        <p:spPr>
          <a:xfrm>
            <a:off x="4883888" y="-221860"/>
            <a:ext cx="3522921" cy="5630651"/>
          </a:xfrm>
          <a:prstGeom prst="rect">
            <a:avLst/>
          </a:prstGeom>
        </p:spPr>
      </p:pic>
    </p:spTree>
    <p:extLst>
      <p:ext uri="{BB962C8B-B14F-4D97-AF65-F5344CB8AC3E}">
        <p14:creationId xmlns:p14="http://schemas.microsoft.com/office/powerpoint/2010/main" val="1668694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14" name="Google Shape;2862;p80">
            <a:extLst>
              <a:ext uri="{FF2B5EF4-FFF2-40B4-BE49-F238E27FC236}">
                <a16:creationId xmlns:a16="http://schemas.microsoft.com/office/drawing/2014/main" id="{B8900A37-B624-37AD-D277-B3172E06AC79}"/>
              </a:ext>
            </a:extLst>
          </p:cNvPr>
          <p:cNvSpPr txBox="1">
            <a:spLocks noGrp="1"/>
          </p:cNvSpPr>
          <p:nvPr>
            <p:ph type="title"/>
          </p:nvPr>
        </p:nvSpPr>
        <p:spPr>
          <a:xfrm>
            <a:off x="2195531" y="2821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dirty="0"/>
              <a:t>POSSIBLE </a:t>
            </a:r>
            <a:r>
              <a:rPr lang="en" sz="2500" dirty="0">
                <a:solidFill>
                  <a:schemeClr val="accent1"/>
                </a:solidFill>
              </a:rPr>
              <a:t>IMPROVEMENTS</a:t>
            </a:r>
            <a:endParaRPr sz="2500" dirty="0">
              <a:solidFill>
                <a:schemeClr val="accent1"/>
              </a:solidFill>
            </a:endParaRPr>
          </a:p>
        </p:txBody>
      </p:sp>
      <p:sp>
        <p:nvSpPr>
          <p:cNvPr id="11" name="Oval 10">
            <a:extLst>
              <a:ext uri="{FF2B5EF4-FFF2-40B4-BE49-F238E27FC236}">
                <a16:creationId xmlns:a16="http://schemas.microsoft.com/office/drawing/2014/main" id="{56E0FD2D-6893-31E1-6B98-6DAEC819556E}"/>
              </a:ext>
            </a:extLst>
          </p:cNvPr>
          <p:cNvSpPr/>
          <p:nvPr/>
        </p:nvSpPr>
        <p:spPr>
          <a:xfrm>
            <a:off x="893135" y="1963478"/>
            <a:ext cx="793898" cy="79389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Oval 19">
            <a:extLst>
              <a:ext uri="{FF2B5EF4-FFF2-40B4-BE49-F238E27FC236}">
                <a16:creationId xmlns:a16="http://schemas.microsoft.com/office/drawing/2014/main" id="{0434207A-F077-7077-F675-228FDCA9857F}"/>
              </a:ext>
            </a:extLst>
          </p:cNvPr>
          <p:cNvSpPr/>
          <p:nvPr/>
        </p:nvSpPr>
        <p:spPr>
          <a:xfrm>
            <a:off x="4572000" y="3267733"/>
            <a:ext cx="793898" cy="79389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6FC15A83-6246-C042-D628-A70165D6ACA4}"/>
              </a:ext>
            </a:extLst>
          </p:cNvPr>
          <p:cNvSpPr txBox="1"/>
          <p:nvPr/>
        </p:nvSpPr>
        <p:spPr>
          <a:xfrm>
            <a:off x="1031358" y="2109675"/>
            <a:ext cx="517451" cy="461665"/>
          </a:xfrm>
          <a:prstGeom prst="rect">
            <a:avLst/>
          </a:prstGeom>
          <a:noFill/>
        </p:spPr>
        <p:txBody>
          <a:bodyPr wrap="square" rtlCol="0">
            <a:spAutoFit/>
          </a:bodyPr>
          <a:lstStyle/>
          <a:p>
            <a:pPr algn="ctr"/>
            <a:r>
              <a:rPr lang="en-US" sz="2400" dirty="0">
                <a:solidFill>
                  <a:schemeClr val="bg1"/>
                </a:solidFill>
                <a:latin typeface="Candara Light" panose="020E0502030303020204" pitchFamily="34" charset="0"/>
                <a:ea typeface="Batang" panose="02030600000101010101" pitchFamily="18" charset="-127"/>
              </a:rPr>
              <a:t>7</a:t>
            </a:r>
            <a:endParaRPr lang="en-MY" dirty="0">
              <a:solidFill>
                <a:schemeClr val="bg1"/>
              </a:solidFill>
              <a:latin typeface="Candara Light" panose="020E0502030303020204" pitchFamily="34" charset="0"/>
              <a:ea typeface="Batang" panose="02030600000101010101" pitchFamily="18" charset="-127"/>
            </a:endParaRPr>
          </a:p>
        </p:txBody>
      </p:sp>
      <p:sp>
        <p:nvSpPr>
          <p:cNvPr id="22" name="TextBox 21">
            <a:extLst>
              <a:ext uri="{FF2B5EF4-FFF2-40B4-BE49-F238E27FC236}">
                <a16:creationId xmlns:a16="http://schemas.microsoft.com/office/drawing/2014/main" id="{501CE30B-DA1B-4EED-7D0F-5027E71564C1}"/>
              </a:ext>
            </a:extLst>
          </p:cNvPr>
          <p:cNvSpPr txBox="1"/>
          <p:nvPr/>
        </p:nvSpPr>
        <p:spPr>
          <a:xfrm>
            <a:off x="4710223" y="3413930"/>
            <a:ext cx="517451" cy="461665"/>
          </a:xfrm>
          <a:prstGeom prst="rect">
            <a:avLst/>
          </a:prstGeom>
          <a:noFill/>
        </p:spPr>
        <p:txBody>
          <a:bodyPr wrap="square" rtlCol="0">
            <a:spAutoFit/>
          </a:bodyPr>
          <a:lstStyle/>
          <a:p>
            <a:pPr algn="ctr"/>
            <a:r>
              <a:rPr lang="en-US" sz="2400" dirty="0">
                <a:solidFill>
                  <a:schemeClr val="bg1"/>
                </a:solidFill>
                <a:latin typeface="Candara Light" panose="020E0502030303020204" pitchFamily="34" charset="0"/>
                <a:ea typeface="Batang" panose="02030600000101010101" pitchFamily="18" charset="-127"/>
              </a:rPr>
              <a:t>8</a:t>
            </a:r>
            <a:endParaRPr lang="en-MY" dirty="0">
              <a:solidFill>
                <a:schemeClr val="bg1"/>
              </a:solidFill>
              <a:latin typeface="Candara Light" panose="020E0502030303020204" pitchFamily="34" charset="0"/>
              <a:ea typeface="Batang" panose="02030600000101010101" pitchFamily="18" charset="-127"/>
            </a:endParaRPr>
          </a:p>
        </p:txBody>
      </p:sp>
      <p:sp>
        <p:nvSpPr>
          <p:cNvPr id="25" name="Google Shape;2854;p80">
            <a:extLst>
              <a:ext uri="{FF2B5EF4-FFF2-40B4-BE49-F238E27FC236}">
                <a16:creationId xmlns:a16="http://schemas.microsoft.com/office/drawing/2014/main" id="{6BF862BA-FACE-608B-7BD9-2D08CE54DBF8}"/>
              </a:ext>
            </a:extLst>
          </p:cNvPr>
          <p:cNvSpPr txBox="1">
            <a:spLocks/>
          </p:cNvSpPr>
          <p:nvPr/>
        </p:nvSpPr>
        <p:spPr>
          <a:xfrm>
            <a:off x="1687033" y="2405507"/>
            <a:ext cx="2916600" cy="565200"/>
          </a:xfrm>
          <a:prstGeom prst="rect">
            <a:avLst/>
          </a:prstGeom>
          <a:noFill/>
          <a:ln>
            <a:noFill/>
          </a:ln>
        </p:spPr>
        <p:txBody>
          <a:bodyPr spcFirstLastPara="1" wrap="square" lIns="81650" tIns="40825" rIns="81650" bIns="40825" anchor="ctr" anchorCtr="0">
            <a:noAutofit/>
          </a:bodyPr>
          <a:lstStyle>
            <a:defPPr marR="0" lvl="0" algn="l" rtl="0">
              <a:lnSpc>
                <a:spcPct val="100000"/>
              </a:lnSpc>
              <a:spcBef>
                <a:spcPts val="0"/>
              </a:spcBef>
              <a:spcAft>
                <a:spcPts val="0"/>
              </a:spcAft>
            </a:defPPr>
            <a:lvl1pPr marL="457200" marR="0" lvl="0" indent="-317500" algn="l" rtl="0">
              <a:lnSpc>
                <a:spcPct val="107142"/>
              </a:lnSpc>
              <a:spcBef>
                <a:spcPts val="300"/>
              </a:spcBef>
              <a:spcAft>
                <a:spcPts val="0"/>
              </a:spcAft>
              <a:buClr>
                <a:srgbClr val="909090"/>
              </a:buClr>
              <a:buSzPts val="1400"/>
              <a:buFont typeface="Aleo"/>
              <a:buNone/>
              <a:defRPr sz="1400" b="0" i="0" u="none" strike="noStrike" cap="none">
                <a:solidFill>
                  <a:srgbClr val="909090"/>
                </a:solidFill>
                <a:latin typeface="Aleo"/>
                <a:ea typeface="Aleo"/>
                <a:cs typeface="Aleo"/>
                <a:sym typeface="Aleo"/>
              </a:defRPr>
            </a:lvl1pPr>
            <a:lvl2pPr marL="914400" marR="0" lvl="1"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9pPr>
          </a:lstStyle>
          <a:p>
            <a:pPr marL="0" indent="0">
              <a:spcBef>
                <a:spcPts val="0"/>
              </a:spcBef>
              <a:spcAft>
                <a:spcPts val="1600"/>
              </a:spcAft>
              <a:buClr>
                <a:schemeClr val="dk1"/>
              </a:buClr>
              <a:buSzPts val="800"/>
              <a:buFont typeface="Aleo Light"/>
              <a:buNone/>
            </a:pPr>
            <a:r>
              <a:rPr lang="en-US" sz="900" dirty="0">
                <a:latin typeface="Open Sans" panose="020B0606030504020204" pitchFamily="34" charset="0"/>
                <a:ea typeface="Open Sans" panose="020B0606030504020204" pitchFamily="34" charset="0"/>
                <a:cs typeface="Open Sans" panose="020B0606030504020204" pitchFamily="34" charset="0"/>
              </a:rPr>
              <a:t>Since one of the problems now is that the acne classifier can only detect one part of the face, an object detection model will solve the problem by drawing a bounding box around acne detected on the whole face.</a:t>
            </a:r>
          </a:p>
        </p:txBody>
      </p:sp>
      <p:sp>
        <p:nvSpPr>
          <p:cNvPr id="26" name="Google Shape;2855;p80">
            <a:extLst>
              <a:ext uri="{FF2B5EF4-FFF2-40B4-BE49-F238E27FC236}">
                <a16:creationId xmlns:a16="http://schemas.microsoft.com/office/drawing/2014/main" id="{FBDDBA7F-91EC-F995-FD19-5A0891EC2E3D}"/>
              </a:ext>
            </a:extLst>
          </p:cNvPr>
          <p:cNvSpPr txBox="1">
            <a:spLocks/>
          </p:cNvSpPr>
          <p:nvPr/>
        </p:nvSpPr>
        <p:spPr>
          <a:xfrm>
            <a:off x="1687033" y="2048536"/>
            <a:ext cx="2916600" cy="279000"/>
          </a:xfrm>
          <a:prstGeom prst="rect">
            <a:avLst/>
          </a:prstGeom>
          <a:noFill/>
          <a:ln>
            <a:noFill/>
          </a:ln>
        </p:spPr>
        <p:txBody>
          <a:bodyPr spcFirstLastPara="1" wrap="square" lIns="81650" tIns="40825" rIns="81650" bIns="408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accent2"/>
              </a:buClr>
              <a:buSzPts val="1200"/>
              <a:buFont typeface="Aleo"/>
              <a:buNone/>
            </a:pPr>
            <a:r>
              <a:rPr lang="en-MY" dirty="0">
                <a:solidFill>
                  <a:schemeClr val="accent6">
                    <a:lumMod val="75000"/>
                  </a:schemeClr>
                </a:solidFill>
                <a:latin typeface="Aleo" panose="00000500000000000000" pitchFamily="2" charset="0"/>
              </a:rPr>
              <a:t>Develop an Object Detection Model</a:t>
            </a:r>
          </a:p>
        </p:txBody>
      </p:sp>
      <p:pic>
        <p:nvPicPr>
          <p:cNvPr id="15" name="Picture 14">
            <a:extLst>
              <a:ext uri="{FF2B5EF4-FFF2-40B4-BE49-F238E27FC236}">
                <a16:creationId xmlns:a16="http://schemas.microsoft.com/office/drawing/2014/main" id="{47169D4B-7950-6793-8D2B-4AAB8BF6ACF0}"/>
              </a:ext>
            </a:extLst>
          </p:cNvPr>
          <p:cNvPicPr>
            <a:picLocks noChangeAspect="1"/>
          </p:cNvPicPr>
          <p:nvPr/>
        </p:nvPicPr>
        <p:blipFill>
          <a:blip r:embed="rId3"/>
          <a:stretch>
            <a:fillRect/>
          </a:stretch>
        </p:blipFill>
        <p:spPr>
          <a:xfrm>
            <a:off x="5448300" y="1356424"/>
            <a:ext cx="2008667" cy="1506501"/>
          </a:xfrm>
          <a:prstGeom prst="rect">
            <a:avLst/>
          </a:prstGeom>
        </p:spPr>
      </p:pic>
      <p:sp>
        <p:nvSpPr>
          <p:cNvPr id="29" name="Google Shape;2854;p80">
            <a:extLst>
              <a:ext uri="{FF2B5EF4-FFF2-40B4-BE49-F238E27FC236}">
                <a16:creationId xmlns:a16="http://schemas.microsoft.com/office/drawing/2014/main" id="{FBF84471-A641-706F-B77B-4C9C80E8149A}"/>
              </a:ext>
            </a:extLst>
          </p:cNvPr>
          <p:cNvSpPr txBox="1">
            <a:spLocks/>
          </p:cNvSpPr>
          <p:nvPr/>
        </p:nvSpPr>
        <p:spPr>
          <a:xfrm>
            <a:off x="5404887" y="3684955"/>
            <a:ext cx="2916600" cy="565200"/>
          </a:xfrm>
          <a:prstGeom prst="rect">
            <a:avLst/>
          </a:prstGeom>
          <a:noFill/>
          <a:ln>
            <a:noFill/>
          </a:ln>
        </p:spPr>
        <p:txBody>
          <a:bodyPr spcFirstLastPara="1" wrap="square" lIns="81650" tIns="40825" rIns="81650" bIns="40825" anchor="ctr" anchorCtr="0">
            <a:noAutofit/>
          </a:bodyPr>
          <a:lstStyle>
            <a:defPPr marR="0" lvl="0" algn="l" rtl="0">
              <a:lnSpc>
                <a:spcPct val="100000"/>
              </a:lnSpc>
              <a:spcBef>
                <a:spcPts val="0"/>
              </a:spcBef>
              <a:spcAft>
                <a:spcPts val="0"/>
              </a:spcAft>
            </a:defPPr>
            <a:lvl1pPr marL="457200" marR="0" lvl="0" indent="-317500" algn="l" rtl="0">
              <a:lnSpc>
                <a:spcPct val="107142"/>
              </a:lnSpc>
              <a:spcBef>
                <a:spcPts val="300"/>
              </a:spcBef>
              <a:spcAft>
                <a:spcPts val="0"/>
              </a:spcAft>
              <a:buClr>
                <a:srgbClr val="909090"/>
              </a:buClr>
              <a:buSzPts val="1400"/>
              <a:buFont typeface="Aleo"/>
              <a:buNone/>
              <a:defRPr sz="1400" b="0" i="0" u="none" strike="noStrike" cap="none">
                <a:solidFill>
                  <a:srgbClr val="909090"/>
                </a:solidFill>
                <a:latin typeface="Aleo"/>
                <a:ea typeface="Aleo"/>
                <a:cs typeface="Aleo"/>
                <a:sym typeface="Aleo"/>
              </a:defRPr>
            </a:lvl1pPr>
            <a:lvl2pPr marL="914400" marR="0" lvl="1"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rgbClr val="909090"/>
              </a:buClr>
              <a:buSzPts val="1200"/>
              <a:buFont typeface="Aleo Light"/>
              <a:buNone/>
              <a:defRPr sz="1400" b="0" i="0" u="none" strike="noStrike" cap="none">
                <a:solidFill>
                  <a:srgbClr val="909090"/>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rgbClr val="909090"/>
              </a:buClr>
              <a:buSzPts val="1800"/>
              <a:buFont typeface="Open Sans"/>
              <a:buNone/>
              <a:defRPr sz="1400" b="0" i="0" u="none" strike="noStrike" cap="none">
                <a:solidFill>
                  <a:srgbClr val="909090"/>
                </a:solidFill>
                <a:latin typeface="Open Sans"/>
                <a:ea typeface="Open Sans"/>
                <a:cs typeface="Open Sans"/>
                <a:sym typeface="Open Sans"/>
              </a:defRPr>
            </a:lvl9pPr>
          </a:lstStyle>
          <a:p>
            <a:pPr marL="0" indent="0">
              <a:spcBef>
                <a:spcPts val="0"/>
              </a:spcBef>
              <a:spcAft>
                <a:spcPts val="1600"/>
              </a:spcAft>
              <a:buClr>
                <a:schemeClr val="dk1"/>
              </a:buClr>
              <a:buSzPts val="800"/>
              <a:buFont typeface="Aleo Light"/>
              <a:buNone/>
            </a:pPr>
            <a:r>
              <a:rPr lang="en-US" sz="900" dirty="0">
                <a:latin typeface="Open Sans" panose="020B0606030504020204" pitchFamily="34" charset="0"/>
                <a:ea typeface="Open Sans" panose="020B0606030504020204" pitchFamily="34" charset="0"/>
                <a:cs typeface="Open Sans" panose="020B0606030504020204" pitchFamily="34" charset="0"/>
              </a:rPr>
              <a:t>Once the model detects the level of seriousness of the acne, it is able to provide some basic treatment suggestions before escalating to seek for dermatologist for help.</a:t>
            </a:r>
          </a:p>
        </p:txBody>
      </p:sp>
      <p:sp>
        <p:nvSpPr>
          <p:cNvPr id="30" name="Google Shape;2855;p80">
            <a:extLst>
              <a:ext uri="{FF2B5EF4-FFF2-40B4-BE49-F238E27FC236}">
                <a16:creationId xmlns:a16="http://schemas.microsoft.com/office/drawing/2014/main" id="{CAE9DEBF-5F73-F173-53BB-0DFE6CC41F68}"/>
              </a:ext>
            </a:extLst>
          </p:cNvPr>
          <p:cNvSpPr txBox="1">
            <a:spLocks/>
          </p:cNvSpPr>
          <p:nvPr/>
        </p:nvSpPr>
        <p:spPr>
          <a:xfrm>
            <a:off x="5404887" y="3327984"/>
            <a:ext cx="2916600" cy="279000"/>
          </a:xfrm>
          <a:prstGeom prst="rect">
            <a:avLst/>
          </a:prstGeom>
          <a:noFill/>
          <a:ln>
            <a:noFill/>
          </a:ln>
        </p:spPr>
        <p:txBody>
          <a:bodyPr spcFirstLastPara="1" wrap="square" lIns="81650" tIns="40825" rIns="81650" bIns="408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accent2"/>
              </a:buClr>
              <a:buSzPts val="1200"/>
              <a:buFont typeface="Aleo"/>
              <a:buNone/>
            </a:pPr>
            <a:r>
              <a:rPr lang="en-MY" dirty="0">
                <a:solidFill>
                  <a:schemeClr val="accent5">
                    <a:lumMod val="75000"/>
                  </a:schemeClr>
                </a:solidFill>
                <a:latin typeface="Aleo" panose="00000500000000000000" pitchFamily="2" charset="0"/>
              </a:rPr>
              <a:t>Suggestions of Treatments</a:t>
            </a:r>
          </a:p>
        </p:txBody>
      </p:sp>
      <p:pic>
        <p:nvPicPr>
          <p:cNvPr id="17" name="Picture 16">
            <a:extLst>
              <a:ext uri="{FF2B5EF4-FFF2-40B4-BE49-F238E27FC236}">
                <a16:creationId xmlns:a16="http://schemas.microsoft.com/office/drawing/2014/main" id="{A331AB70-B522-261A-DAEF-0B273F1CD126}"/>
              </a:ext>
            </a:extLst>
          </p:cNvPr>
          <p:cNvPicPr>
            <a:picLocks noChangeAspect="1"/>
          </p:cNvPicPr>
          <p:nvPr/>
        </p:nvPicPr>
        <p:blipFill>
          <a:blip r:embed="rId4"/>
          <a:stretch>
            <a:fillRect/>
          </a:stretch>
        </p:blipFill>
        <p:spPr>
          <a:xfrm>
            <a:off x="2050168" y="3467484"/>
            <a:ext cx="1272650" cy="632515"/>
          </a:xfrm>
          <a:prstGeom prst="rect">
            <a:avLst/>
          </a:prstGeom>
        </p:spPr>
      </p:pic>
    </p:spTree>
    <p:extLst>
      <p:ext uri="{BB962C8B-B14F-4D97-AF65-F5344CB8AC3E}">
        <p14:creationId xmlns:p14="http://schemas.microsoft.com/office/powerpoint/2010/main" val="327471596"/>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2867" name="Google Shape;2867;p81"/>
          <p:cNvSpPr txBox="1">
            <a:spLocks noGrp="1"/>
          </p:cNvSpPr>
          <p:nvPr>
            <p:ph type="ctrTitle"/>
          </p:nvPr>
        </p:nvSpPr>
        <p:spPr>
          <a:xfrm>
            <a:off x="2534120" y="2571746"/>
            <a:ext cx="6157200" cy="664800"/>
          </a:xfrm>
          <a:prstGeom prst="rect">
            <a:avLst/>
          </a:prstGeom>
          <a:noFill/>
          <a:ln>
            <a:noFill/>
          </a:ln>
        </p:spPr>
        <p:txBody>
          <a:bodyPr spcFirstLastPara="1" wrap="square" lIns="81650" tIns="40825" rIns="81650" bIns="40825" anchor="b" anchorCtr="0">
            <a:noAutofit/>
          </a:bodyPr>
          <a:lstStyle/>
          <a:p>
            <a:pPr marL="0" lvl="0" indent="0" algn="l" rtl="0">
              <a:lnSpc>
                <a:spcPct val="187500"/>
              </a:lnSpc>
              <a:spcBef>
                <a:spcPts val="0"/>
              </a:spcBef>
              <a:spcAft>
                <a:spcPts val="0"/>
              </a:spcAft>
              <a:buClr>
                <a:schemeClr val="dk1"/>
              </a:buClr>
              <a:buSzPts val="2400"/>
              <a:buFont typeface="Aleo"/>
              <a:buNone/>
            </a:pPr>
            <a:r>
              <a:rPr lang="en" sz="2500" dirty="0">
                <a:latin typeface="Overpass Black" panose="020B0604020202020204" charset="0"/>
              </a:rPr>
              <a:t>That’s all. Thank you! ☺</a:t>
            </a:r>
            <a:endParaRPr sz="2500" dirty="0">
              <a:latin typeface="Overpass Black" panose="020B0604020202020204" charset="0"/>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55"/>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PROBLEM </a:t>
            </a:r>
            <a:r>
              <a:rPr lang="en" sz="2500">
                <a:solidFill>
                  <a:schemeClr val="accent1"/>
                </a:solidFill>
              </a:rPr>
              <a:t>STATEMENT</a:t>
            </a:r>
            <a:endParaRPr sz="2500">
              <a:solidFill>
                <a:schemeClr val="accent1"/>
              </a:solidFill>
            </a:endParaRPr>
          </a:p>
        </p:txBody>
      </p:sp>
      <p:sp>
        <p:nvSpPr>
          <p:cNvPr id="2429" name="Google Shape;2429;p55"/>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4</a:t>
            </a:fld>
            <a:endParaRPr sz="700"/>
          </a:p>
        </p:txBody>
      </p:sp>
      <p:sp>
        <p:nvSpPr>
          <p:cNvPr id="2430" name="Google Shape;2430;p55"/>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So what are we distressing about?</a:t>
            </a:r>
            <a:endParaRPr sz="1100"/>
          </a:p>
        </p:txBody>
      </p:sp>
      <p:sp>
        <p:nvSpPr>
          <p:cNvPr id="2431" name="Google Shape;2431;p55"/>
          <p:cNvSpPr txBox="1">
            <a:spLocks noGrp="1"/>
          </p:cNvSpPr>
          <p:nvPr>
            <p:ph type="body" idx="2"/>
          </p:nvPr>
        </p:nvSpPr>
        <p:spPr>
          <a:xfrm>
            <a:off x="685225" y="1383975"/>
            <a:ext cx="12930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Acne Status</a:t>
            </a:r>
            <a:endParaRPr>
              <a:solidFill>
                <a:schemeClr val="lt1"/>
              </a:solidFill>
            </a:endParaRPr>
          </a:p>
        </p:txBody>
      </p:sp>
      <p:sp>
        <p:nvSpPr>
          <p:cNvPr id="2432" name="Google Shape;2432;p55"/>
          <p:cNvSpPr txBox="1">
            <a:spLocks noGrp="1"/>
          </p:cNvSpPr>
          <p:nvPr>
            <p:ph type="body" idx="3"/>
          </p:nvPr>
        </p:nvSpPr>
        <p:spPr>
          <a:xfrm>
            <a:off x="1295349" y="1727558"/>
            <a:ext cx="2312631"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200"/>
              <a:buFont typeface="Aleo"/>
              <a:buNone/>
            </a:pPr>
            <a:r>
              <a:rPr lang="en">
                <a:solidFill>
                  <a:schemeClr val="lt1"/>
                </a:solidFill>
              </a:rPr>
              <a:t>Acne classification &amp; Solution </a:t>
            </a:r>
            <a:endParaRPr>
              <a:solidFill>
                <a:schemeClr val="lt1"/>
              </a:solidFill>
            </a:endParaRPr>
          </a:p>
        </p:txBody>
      </p:sp>
      <p:sp>
        <p:nvSpPr>
          <p:cNvPr id="2433" name="Google Shape;2433;p55"/>
          <p:cNvSpPr txBox="1">
            <a:spLocks noGrp="1"/>
          </p:cNvSpPr>
          <p:nvPr>
            <p:ph type="body" idx="4"/>
          </p:nvPr>
        </p:nvSpPr>
        <p:spPr>
          <a:xfrm>
            <a:off x="685225" y="3257475"/>
            <a:ext cx="1748100" cy="360900"/>
          </a:xfrm>
          <a:prstGeom prst="rect">
            <a:avLst/>
          </a:prstGeom>
          <a:solidFill>
            <a:schemeClr val="accent2"/>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a:solidFill>
                  <a:schemeClr val="lt1"/>
                </a:solidFill>
              </a:rPr>
              <a:t>Social Distancing</a:t>
            </a:r>
            <a:endParaRPr>
              <a:solidFill>
                <a:schemeClr val="lt1"/>
              </a:solidFill>
            </a:endParaRPr>
          </a:p>
        </p:txBody>
      </p:sp>
      <p:sp>
        <p:nvSpPr>
          <p:cNvPr id="2434" name="Google Shape;2434;p55"/>
          <p:cNvSpPr txBox="1">
            <a:spLocks noGrp="1"/>
          </p:cNvSpPr>
          <p:nvPr>
            <p:ph type="body" idx="5"/>
          </p:nvPr>
        </p:nvSpPr>
        <p:spPr>
          <a:xfrm>
            <a:off x="1295350" y="3576950"/>
            <a:ext cx="3028200" cy="252000"/>
          </a:xfrm>
          <a:prstGeom prst="rect">
            <a:avLst/>
          </a:prstGeom>
          <a:solidFill>
            <a:srgbClr val="8B8B8B"/>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0"/>
              </a:spcAft>
              <a:buClr>
                <a:srgbClr val="D8D8D8"/>
              </a:buClr>
              <a:buSzPts val="1200"/>
              <a:buFont typeface="Aleo"/>
              <a:buNone/>
            </a:pPr>
            <a:r>
              <a:rPr lang="en">
                <a:solidFill>
                  <a:schemeClr val="lt1"/>
                </a:solidFill>
              </a:rPr>
              <a:t>Minimize the needs of seeking assistance</a:t>
            </a:r>
            <a:endParaRPr>
              <a:solidFill>
                <a:schemeClr val="lt1"/>
              </a:solidFill>
            </a:endParaRPr>
          </a:p>
        </p:txBody>
      </p:sp>
      <p:sp>
        <p:nvSpPr>
          <p:cNvPr id="2435" name="Google Shape;2435;p55"/>
          <p:cNvSpPr txBox="1">
            <a:spLocks noGrp="1"/>
          </p:cNvSpPr>
          <p:nvPr>
            <p:ph type="body" idx="6"/>
          </p:nvPr>
        </p:nvSpPr>
        <p:spPr>
          <a:xfrm>
            <a:off x="683230" y="1991494"/>
            <a:ext cx="7633500" cy="756000"/>
          </a:xfrm>
          <a:prstGeom prst="rect">
            <a:avLst/>
          </a:prstGeom>
          <a:noFill/>
          <a:ln>
            <a:noFill/>
          </a:ln>
        </p:spPr>
        <p:txBody>
          <a:bodyPr spcFirstLastPara="1" wrap="square" lIns="81650" tIns="40825" rIns="81650" bIns="40825" anchor="t" anchorCtr="0">
            <a:noAutofit/>
          </a:bodyPr>
          <a:lstStyle/>
          <a:p>
            <a:pPr marL="0" lvl="0" indent="0" algn="just" rtl="0">
              <a:spcBef>
                <a:spcPts val="0"/>
              </a:spcBef>
              <a:spcAft>
                <a:spcPts val="1600"/>
              </a:spcAft>
              <a:buClr>
                <a:schemeClr val="dk1"/>
              </a:buClr>
              <a:buSzPts val="1000"/>
              <a:buFont typeface="Aleo"/>
              <a:buNone/>
            </a:pPr>
            <a:r>
              <a:rPr lang="en" sz="1100" b="1" dirty="0">
                <a:latin typeface="Aleo"/>
                <a:ea typeface="Aleo"/>
                <a:cs typeface="Aleo"/>
                <a:sym typeface="Aleo"/>
              </a:rPr>
              <a:t>Skin diseases</a:t>
            </a:r>
            <a:r>
              <a:rPr lang="en" sz="1100" dirty="0"/>
              <a:t> are very </a:t>
            </a:r>
            <a:r>
              <a:rPr lang="en" sz="1100" b="1" dirty="0">
                <a:latin typeface="Aleo"/>
                <a:ea typeface="Aleo"/>
                <a:cs typeface="Aleo"/>
                <a:sym typeface="Aleo"/>
              </a:rPr>
              <a:t>common </a:t>
            </a:r>
            <a:r>
              <a:rPr lang="en" sz="1100" dirty="0"/>
              <a:t>and nowadays easy to get remedy from. But, sometimes </a:t>
            </a:r>
            <a:r>
              <a:rPr lang="en" sz="1100" b="1" dirty="0">
                <a:latin typeface="Aleo"/>
                <a:ea typeface="Aleo"/>
                <a:cs typeface="Aleo"/>
                <a:sym typeface="Aleo"/>
              </a:rPr>
              <a:t>properly diagnosing</a:t>
            </a:r>
            <a:r>
              <a:rPr lang="en" sz="1100" dirty="0"/>
              <a:t> these diseases can be quite </a:t>
            </a:r>
            <a:r>
              <a:rPr lang="en" sz="1100" b="1" dirty="0">
                <a:latin typeface="Aleo"/>
                <a:ea typeface="Aleo"/>
                <a:cs typeface="Aleo"/>
                <a:sym typeface="Aleo"/>
              </a:rPr>
              <a:t>troublesome </a:t>
            </a:r>
            <a:r>
              <a:rPr lang="en" sz="1100" dirty="0"/>
              <a:t>due to the stiff hard-to-discriminate symptoms they exhibit. Individuals especially </a:t>
            </a:r>
            <a:r>
              <a:rPr lang="en" sz="1100" b="1" dirty="0">
                <a:latin typeface="Aleo"/>
                <a:ea typeface="Aleo"/>
                <a:cs typeface="Aleo"/>
                <a:sym typeface="Aleo"/>
              </a:rPr>
              <a:t>youths </a:t>
            </a:r>
            <a:r>
              <a:rPr lang="en" sz="1100" dirty="0"/>
              <a:t>are </a:t>
            </a:r>
            <a:r>
              <a:rPr lang="en" sz="1100" b="1" dirty="0">
                <a:solidFill>
                  <a:schemeClr val="accent1"/>
                </a:solidFill>
                <a:latin typeface="Aleo"/>
                <a:ea typeface="Aleo"/>
                <a:cs typeface="Aleo"/>
                <a:sym typeface="Aleo"/>
              </a:rPr>
              <a:t>not familiar the level of seriousness</a:t>
            </a:r>
            <a:r>
              <a:rPr lang="en" sz="1100" dirty="0"/>
              <a:t> of their skin issues. Moreover, individuals </a:t>
            </a:r>
            <a:r>
              <a:rPr lang="en" sz="1100" b="1" dirty="0">
                <a:solidFill>
                  <a:schemeClr val="accent1"/>
                </a:solidFill>
                <a:latin typeface="Aleo"/>
                <a:ea typeface="Aleo"/>
                <a:cs typeface="Aleo"/>
                <a:sym typeface="Aleo"/>
              </a:rPr>
              <a:t>do not take the correct and prompt action towards the solution</a:t>
            </a:r>
            <a:r>
              <a:rPr lang="en" sz="1100" dirty="0"/>
              <a:t> of their acne issues due to the </a:t>
            </a:r>
            <a:r>
              <a:rPr lang="en" sz="1100" b="1" dirty="0">
                <a:solidFill>
                  <a:schemeClr val="accent1"/>
                </a:solidFill>
                <a:latin typeface="Aleo"/>
                <a:ea typeface="Aleo"/>
                <a:cs typeface="Aleo"/>
                <a:sym typeface="Aleo"/>
              </a:rPr>
              <a:t>lack of knowledge</a:t>
            </a:r>
            <a:r>
              <a:rPr lang="en" sz="1100" dirty="0"/>
              <a:t>. The omnipresent issue fortunately is </a:t>
            </a:r>
            <a:r>
              <a:rPr lang="en" sz="1100" b="1" dirty="0">
                <a:latin typeface="Aleo"/>
                <a:ea typeface="Aleo"/>
                <a:cs typeface="Aleo"/>
                <a:sym typeface="Aleo"/>
              </a:rPr>
              <a:t>inevitable</a:t>
            </a:r>
            <a:r>
              <a:rPr lang="en" sz="1100" dirty="0"/>
              <a:t>, however, lacklustre measures and insufficient self-awareness are being practiced by the general public, thus resulting in the exponential increase of individuals having critical acne issues. </a:t>
            </a:r>
            <a:endParaRPr sz="1100" dirty="0"/>
          </a:p>
        </p:txBody>
      </p:sp>
      <p:sp>
        <p:nvSpPr>
          <p:cNvPr id="2436" name="Google Shape;2436;p55"/>
          <p:cNvSpPr txBox="1">
            <a:spLocks noGrp="1"/>
          </p:cNvSpPr>
          <p:nvPr>
            <p:ph type="body" idx="7"/>
          </p:nvPr>
        </p:nvSpPr>
        <p:spPr>
          <a:xfrm>
            <a:off x="683230" y="3884663"/>
            <a:ext cx="7633500" cy="756000"/>
          </a:xfrm>
          <a:prstGeom prst="rect">
            <a:avLst/>
          </a:prstGeom>
          <a:noFill/>
          <a:ln>
            <a:noFill/>
          </a:ln>
        </p:spPr>
        <p:txBody>
          <a:bodyPr spcFirstLastPara="1" wrap="square" lIns="81650" tIns="40825" rIns="81650" bIns="40825" anchor="t" anchorCtr="0">
            <a:noAutofit/>
          </a:bodyPr>
          <a:lstStyle/>
          <a:p>
            <a:pPr marL="0" lvl="0" indent="0" algn="just" rtl="0">
              <a:spcBef>
                <a:spcPts val="0"/>
              </a:spcBef>
              <a:spcAft>
                <a:spcPts val="1600"/>
              </a:spcAft>
              <a:buClr>
                <a:schemeClr val="dk1"/>
              </a:buClr>
              <a:buSzPts val="1000"/>
              <a:buFont typeface="Aleo"/>
              <a:buNone/>
            </a:pPr>
            <a:r>
              <a:rPr lang="en" sz="1100" dirty="0"/>
              <a:t>Due to the current </a:t>
            </a:r>
            <a:r>
              <a:rPr lang="en" sz="1100" b="1" dirty="0">
                <a:latin typeface="Aleo"/>
                <a:ea typeface="Aleo"/>
                <a:cs typeface="Aleo"/>
                <a:sym typeface="Aleo"/>
              </a:rPr>
              <a:t>Covid-19 pandemic</a:t>
            </a:r>
            <a:r>
              <a:rPr lang="en" sz="1100" dirty="0"/>
              <a:t>, </a:t>
            </a:r>
            <a:r>
              <a:rPr lang="en" sz="1100" b="1" dirty="0">
                <a:solidFill>
                  <a:schemeClr val="accent1"/>
                </a:solidFill>
                <a:latin typeface="Aleo"/>
                <a:ea typeface="Aleo"/>
                <a:cs typeface="Aleo"/>
                <a:sym typeface="Aleo"/>
              </a:rPr>
              <a:t>seeking assistance</a:t>
            </a:r>
            <a:r>
              <a:rPr lang="en" sz="1100" dirty="0"/>
              <a:t> from dermatologist or undergoing facial treatment is </a:t>
            </a:r>
            <a:r>
              <a:rPr lang="en" sz="1100" b="1" dirty="0">
                <a:solidFill>
                  <a:schemeClr val="accent1"/>
                </a:solidFill>
                <a:latin typeface="Aleo"/>
                <a:ea typeface="Aleo"/>
                <a:cs typeface="Aleo"/>
                <a:sym typeface="Aleo"/>
              </a:rPr>
              <a:t>unideal</a:t>
            </a:r>
            <a:r>
              <a:rPr lang="en" sz="1100" dirty="0"/>
              <a:t>. Individuals should take the responsibility by </a:t>
            </a:r>
            <a:r>
              <a:rPr lang="en" sz="1100" b="1" dirty="0">
                <a:latin typeface="Aleo"/>
                <a:ea typeface="Aleo"/>
                <a:cs typeface="Aleo"/>
                <a:sym typeface="Aleo"/>
              </a:rPr>
              <a:t>practicing social distancing</a:t>
            </a:r>
            <a:r>
              <a:rPr lang="en" sz="1100" dirty="0"/>
              <a:t> and </a:t>
            </a:r>
            <a:r>
              <a:rPr lang="en" sz="1100" b="1" dirty="0">
                <a:latin typeface="Aleo"/>
                <a:ea typeface="Aleo"/>
                <a:cs typeface="Aleo"/>
                <a:sym typeface="Aleo"/>
              </a:rPr>
              <a:t>staying at home</a:t>
            </a:r>
            <a:r>
              <a:rPr lang="en" sz="1100" dirty="0"/>
              <a:t>. By using the acne classifier, individuals can take care of their acne issues themselves as well as </a:t>
            </a:r>
            <a:r>
              <a:rPr lang="en" sz="1100" b="1" dirty="0">
                <a:solidFill>
                  <a:schemeClr val="accent1"/>
                </a:solidFill>
                <a:latin typeface="Aleo"/>
                <a:ea typeface="Aleo"/>
                <a:cs typeface="Aleo"/>
                <a:sym typeface="Aleo"/>
              </a:rPr>
              <a:t>saving costs</a:t>
            </a:r>
            <a:r>
              <a:rPr lang="en" sz="1100" dirty="0"/>
              <a:t>.</a:t>
            </a:r>
            <a:endParaRPr sz="1100" dirty="0"/>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56"/>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MOST COMMON </a:t>
            </a:r>
            <a:r>
              <a:rPr lang="en" sz="2500">
                <a:solidFill>
                  <a:schemeClr val="accent1"/>
                </a:solidFill>
              </a:rPr>
              <a:t>SKIN CONDITION</a:t>
            </a:r>
            <a:endParaRPr sz="700"/>
          </a:p>
        </p:txBody>
      </p:sp>
      <p:sp>
        <p:nvSpPr>
          <p:cNvPr id="2443" name="Google Shape;2443;p56"/>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5</a:t>
            </a:fld>
            <a:endParaRPr sz="700"/>
          </a:p>
        </p:txBody>
      </p:sp>
      <p:sp>
        <p:nvSpPr>
          <p:cNvPr id="2444" name="Google Shape;2444;p56"/>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rgbClr val="909090"/>
              </a:buClr>
              <a:buSzPts val="1400"/>
              <a:buFont typeface="Aleo"/>
              <a:buNone/>
            </a:pPr>
            <a:r>
              <a:rPr lang="en" sz="1100"/>
              <a:t>Statistics of individuals having acne</a:t>
            </a:r>
            <a:endParaRPr sz="700"/>
          </a:p>
          <a:p>
            <a:pPr marL="0" lvl="0" indent="0" algn="l" rtl="0">
              <a:lnSpc>
                <a:spcPct val="107142"/>
              </a:lnSpc>
              <a:spcBef>
                <a:spcPts val="1600"/>
              </a:spcBef>
              <a:spcAft>
                <a:spcPts val="1600"/>
              </a:spcAft>
              <a:buClr>
                <a:srgbClr val="909090"/>
              </a:buClr>
              <a:buSzPts val="1400"/>
              <a:buFont typeface="Aleo"/>
              <a:buNone/>
            </a:pPr>
            <a:endParaRPr sz="700"/>
          </a:p>
        </p:txBody>
      </p:sp>
      <p:sp>
        <p:nvSpPr>
          <p:cNvPr id="2445" name="Google Shape;2445;p56"/>
          <p:cNvSpPr txBox="1">
            <a:spLocks noGrp="1"/>
          </p:cNvSpPr>
          <p:nvPr>
            <p:ph type="body" idx="2"/>
          </p:nvPr>
        </p:nvSpPr>
        <p:spPr>
          <a:xfrm>
            <a:off x="1382468" y="3615866"/>
            <a:ext cx="1800300" cy="1008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chemeClr val="dk1"/>
              </a:buClr>
              <a:buSzPts val="1000"/>
              <a:buFont typeface="Aleo"/>
              <a:buNone/>
            </a:pPr>
            <a:r>
              <a:rPr lang="en" sz="800"/>
              <a:t>Acne usually begins in </a:t>
            </a:r>
            <a:r>
              <a:rPr lang="en" sz="800" b="1">
                <a:latin typeface="Aleo"/>
                <a:ea typeface="Aleo"/>
                <a:cs typeface="Aleo"/>
                <a:sym typeface="Aleo"/>
              </a:rPr>
              <a:t>puberty </a:t>
            </a:r>
            <a:r>
              <a:rPr lang="en" sz="800"/>
              <a:t>and affects many adolescents and young adults.</a:t>
            </a:r>
            <a:endParaRPr sz="800"/>
          </a:p>
          <a:p>
            <a:pPr marL="0" lvl="0" indent="0" algn="l" rtl="0">
              <a:spcBef>
                <a:spcPts val="1600"/>
              </a:spcBef>
              <a:spcAft>
                <a:spcPts val="1600"/>
              </a:spcAft>
              <a:buClr>
                <a:schemeClr val="dk1"/>
              </a:buClr>
              <a:buSzPts val="1000"/>
              <a:buFont typeface="Aleo"/>
              <a:buNone/>
            </a:pPr>
            <a:r>
              <a:rPr lang="en" sz="800"/>
              <a:t>Approximately 85 percent of people </a:t>
            </a:r>
            <a:r>
              <a:rPr lang="en" sz="800" b="1">
                <a:latin typeface="Aleo"/>
                <a:ea typeface="Aleo"/>
                <a:cs typeface="Aleo"/>
                <a:sym typeface="Aleo"/>
              </a:rPr>
              <a:t>between the ages of 12 and 24</a:t>
            </a:r>
            <a:r>
              <a:rPr lang="en" sz="800"/>
              <a:t> experience at least minor acne.</a:t>
            </a:r>
            <a:endParaRPr sz="800"/>
          </a:p>
        </p:txBody>
      </p:sp>
      <p:sp>
        <p:nvSpPr>
          <p:cNvPr id="2446" name="Google Shape;2446;p56"/>
          <p:cNvSpPr txBox="1">
            <a:spLocks noGrp="1"/>
          </p:cNvSpPr>
          <p:nvPr>
            <p:ph type="body" idx="3"/>
          </p:nvPr>
        </p:nvSpPr>
        <p:spPr>
          <a:xfrm>
            <a:off x="3671847" y="3615866"/>
            <a:ext cx="1800300" cy="1008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chemeClr val="dk1"/>
              </a:buClr>
              <a:buSzPts val="1000"/>
              <a:buFont typeface="Aleo Light"/>
              <a:buNone/>
            </a:pPr>
            <a:r>
              <a:rPr lang="en" sz="800"/>
              <a:t>Acne can occur at </a:t>
            </a:r>
            <a:r>
              <a:rPr lang="en" sz="800" b="1">
                <a:latin typeface="Aleo"/>
                <a:ea typeface="Aleo"/>
                <a:cs typeface="Aleo"/>
                <a:sym typeface="Aleo"/>
              </a:rPr>
              <a:t>any stage of life</a:t>
            </a:r>
            <a:r>
              <a:rPr lang="en" sz="800"/>
              <a:t> and may continue into one’s 30s and 40s.</a:t>
            </a:r>
            <a:endParaRPr sz="800"/>
          </a:p>
          <a:p>
            <a:pPr marL="0" lvl="0" indent="0" algn="l" rtl="0">
              <a:spcBef>
                <a:spcPts val="1600"/>
              </a:spcBef>
              <a:spcAft>
                <a:spcPts val="0"/>
              </a:spcAft>
              <a:buClr>
                <a:schemeClr val="dk1"/>
              </a:buClr>
              <a:buSzPts val="1000"/>
              <a:buFont typeface="Aleo Light"/>
              <a:buNone/>
            </a:pPr>
            <a:r>
              <a:rPr lang="en" sz="800"/>
              <a:t>Acne </a:t>
            </a:r>
            <a:r>
              <a:rPr lang="en" sz="800" b="1">
                <a:latin typeface="Aleo"/>
                <a:ea typeface="Aleo"/>
                <a:cs typeface="Aleo"/>
                <a:sym typeface="Aleo"/>
              </a:rPr>
              <a:t>percentage increases</a:t>
            </a:r>
            <a:r>
              <a:rPr lang="en" sz="800"/>
              <a:t> during </a:t>
            </a:r>
            <a:r>
              <a:rPr lang="en" sz="800" b="1">
                <a:latin typeface="Aleo"/>
                <a:ea typeface="Aleo"/>
                <a:cs typeface="Aleo"/>
                <a:sym typeface="Aleo"/>
              </a:rPr>
              <a:t>pregnancy</a:t>
            </a:r>
            <a:r>
              <a:rPr lang="en" sz="800"/>
              <a:t>. </a:t>
            </a:r>
            <a:endParaRPr sz="800"/>
          </a:p>
          <a:p>
            <a:pPr marL="0" lvl="0" indent="0" algn="l" rtl="0">
              <a:spcBef>
                <a:spcPts val="1600"/>
              </a:spcBef>
              <a:spcAft>
                <a:spcPts val="1600"/>
              </a:spcAft>
              <a:buClr>
                <a:schemeClr val="dk1"/>
              </a:buClr>
              <a:buSzPts val="1000"/>
              <a:buFont typeface="Aleo Light"/>
              <a:buNone/>
            </a:pPr>
            <a:endParaRPr sz="700"/>
          </a:p>
        </p:txBody>
      </p:sp>
      <p:sp>
        <p:nvSpPr>
          <p:cNvPr id="2447" name="Google Shape;2447;p56"/>
          <p:cNvSpPr txBox="1">
            <a:spLocks noGrp="1"/>
          </p:cNvSpPr>
          <p:nvPr>
            <p:ph type="body" idx="4"/>
          </p:nvPr>
        </p:nvSpPr>
        <p:spPr>
          <a:xfrm>
            <a:off x="5961226" y="3615866"/>
            <a:ext cx="1800300" cy="1008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chemeClr val="dk1"/>
              </a:buClr>
              <a:buSzPts val="1000"/>
              <a:buFont typeface="Aleo Light"/>
              <a:buNone/>
            </a:pPr>
            <a:r>
              <a:rPr lang="en" sz="800" b="1">
                <a:latin typeface="Aleo"/>
                <a:ea typeface="Aleo"/>
                <a:cs typeface="Aleo"/>
                <a:sym typeface="Aleo"/>
              </a:rPr>
              <a:t>Shaving </a:t>
            </a:r>
            <a:r>
              <a:rPr lang="en" sz="800"/>
              <a:t>can sometimes cause folliculitis, a condition that often mimics the appearance of acne.</a:t>
            </a:r>
            <a:endParaRPr sz="800">
              <a:latin typeface="Aleo"/>
              <a:ea typeface="Aleo"/>
              <a:cs typeface="Aleo"/>
              <a:sym typeface="Aleo"/>
            </a:endParaRPr>
          </a:p>
          <a:p>
            <a:pPr marL="0" lvl="0" indent="0" algn="l" rtl="0">
              <a:spcBef>
                <a:spcPts val="1600"/>
              </a:spcBef>
              <a:spcAft>
                <a:spcPts val="0"/>
              </a:spcAft>
              <a:buClr>
                <a:schemeClr val="dk1"/>
              </a:buClr>
              <a:buSzPts val="1000"/>
              <a:buFont typeface="Aleo"/>
              <a:buNone/>
            </a:pPr>
            <a:endParaRPr sz="700">
              <a:latin typeface="Aleo"/>
              <a:ea typeface="Aleo"/>
              <a:cs typeface="Aleo"/>
              <a:sym typeface="Aleo"/>
            </a:endParaRPr>
          </a:p>
          <a:p>
            <a:pPr marL="0" lvl="0" indent="0" algn="l" rtl="0">
              <a:spcBef>
                <a:spcPts val="1600"/>
              </a:spcBef>
              <a:spcAft>
                <a:spcPts val="0"/>
              </a:spcAft>
              <a:buClr>
                <a:schemeClr val="dk1"/>
              </a:buClr>
              <a:buSzPts val="1000"/>
              <a:buFont typeface="Aleo"/>
              <a:buNone/>
            </a:pPr>
            <a:endParaRPr sz="700">
              <a:latin typeface="Aleo"/>
              <a:ea typeface="Aleo"/>
              <a:cs typeface="Aleo"/>
              <a:sym typeface="Aleo"/>
            </a:endParaRPr>
          </a:p>
          <a:p>
            <a:pPr marL="0" lvl="0" indent="0" algn="l" rtl="0">
              <a:spcBef>
                <a:spcPts val="1600"/>
              </a:spcBef>
              <a:spcAft>
                <a:spcPts val="1600"/>
              </a:spcAft>
              <a:buClr>
                <a:schemeClr val="dk1"/>
              </a:buClr>
              <a:buSzPts val="1000"/>
              <a:buFont typeface="Aleo"/>
              <a:buNone/>
            </a:pPr>
            <a:endParaRPr sz="700">
              <a:latin typeface="Aleo"/>
              <a:ea typeface="Aleo"/>
              <a:cs typeface="Aleo"/>
              <a:sym typeface="Aleo"/>
            </a:endParaRPr>
          </a:p>
        </p:txBody>
      </p:sp>
      <p:pic>
        <p:nvPicPr>
          <p:cNvPr id="2448" name="Google Shape;2448;p56"/>
          <p:cNvPicPr preferRelativeResize="0"/>
          <p:nvPr/>
        </p:nvPicPr>
        <p:blipFill rotWithShape="1">
          <a:blip r:embed="rId3">
            <a:alphaModFix/>
          </a:blip>
          <a:srcRect/>
          <a:stretch/>
        </p:blipFill>
        <p:spPr>
          <a:xfrm>
            <a:off x="1454160" y="1453357"/>
            <a:ext cx="1731900" cy="1730400"/>
          </a:xfrm>
          <a:prstGeom prst="rect">
            <a:avLst/>
          </a:prstGeom>
          <a:noFill/>
          <a:ln>
            <a:noFill/>
          </a:ln>
        </p:spPr>
      </p:pic>
      <p:pic>
        <p:nvPicPr>
          <p:cNvPr id="2449" name="Google Shape;2449;p56"/>
          <p:cNvPicPr preferRelativeResize="0"/>
          <p:nvPr/>
        </p:nvPicPr>
        <p:blipFill rotWithShape="1">
          <a:blip r:embed="rId4">
            <a:alphaModFix/>
          </a:blip>
          <a:srcRect/>
          <a:stretch/>
        </p:blipFill>
        <p:spPr>
          <a:xfrm>
            <a:off x="3731594" y="1452563"/>
            <a:ext cx="1731900" cy="1731300"/>
          </a:xfrm>
          <a:prstGeom prst="rect">
            <a:avLst/>
          </a:prstGeom>
          <a:noFill/>
          <a:ln>
            <a:noFill/>
          </a:ln>
        </p:spPr>
      </p:pic>
      <p:pic>
        <p:nvPicPr>
          <p:cNvPr id="2450" name="Google Shape;2450;p56"/>
          <p:cNvPicPr preferRelativeResize="0"/>
          <p:nvPr/>
        </p:nvPicPr>
        <p:blipFill rotWithShape="1">
          <a:blip r:embed="rId5">
            <a:alphaModFix/>
          </a:blip>
          <a:srcRect/>
          <a:stretch/>
        </p:blipFill>
        <p:spPr>
          <a:xfrm>
            <a:off x="6026494" y="1452563"/>
            <a:ext cx="1731900" cy="1731300"/>
          </a:xfrm>
          <a:prstGeom prst="rect">
            <a:avLst/>
          </a:prstGeom>
          <a:noFill/>
          <a:ln>
            <a:noFill/>
          </a:ln>
        </p:spPr>
      </p:pic>
      <p:sp>
        <p:nvSpPr>
          <p:cNvPr id="2451" name="Google Shape;2451;p56"/>
          <p:cNvSpPr txBox="1">
            <a:spLocks noGrp="1"/>
          </p:cNvSpPr>
          <p:nvPr>
            <p:ph type="body" idx="13"/>
          </p:nvPr>
        </p:nvSpPr>
        <p:spPr>
          <a:xfrm>
            <a:off x="1458642" y="3363838"/>
            <a:ext cx="1724100" cy="252900"/>
          </a:xfrm>
          <a:prstGeom prst="rect">
            <a:avLst/>
          </a:prstGeom>
          <a:solidFill>
            <a:schemeClr val="accent1"/>
          </a:solidFill>
          <a:ln>
            <a:noFill/>
          </a:ln>
        </p:spPr>
        <p:txBody>
          <a:bodyPr spcFirstLastPara="1" wrap="square" lIns="81650" tIns="40825" rIns="81650" bIns="40825" anchor="ctr" anchorCtr="0">
            <a:noAutofit/>
          </a:bodyPr>
          <a:lstStyle/>
          <a:p>
            <a:pPr marL="0" lvl="0" indent="0" algn="ctr" rtl="0">
              <a:lnSpc>
                <a:spcPct val="90000"/>
              </a:lnSpc>
              <a:spcBef>
                <a:spcPts val="0"/>
              </a:spcBef>
              <a:spcAft>
                <a:spcPts val="0"/>
              </a:spcAft>
              <a:buClr>
                <a:srgbClr val="D8D8D8"/>
              </a:buClr>
              <a:buSzPts val="1200"/>
              <a:buFont typeface="Aleo"/>
              <a:buNone/>
            </a:pPr>
            <a:r>
              <a:rPr lang="en">
                <a:solidFill>
                  <a:schemeClr val="lt1"/>
                </a:solidFill>
              </a:rPr>
              <a:t>Teenagers</a:t>
            </a:r>
            <a:endParaRPr>
              <a:solidFill>
                <a:schemeClr val="lt1"/>
              </a:solidFill>
            </a:endParaRPr>
          </a:p>
        </p:txBody>
      </p:sp>
      <p:sp>
        <p:nvSpPr>
          <p:cNvPr id="2452" name="Google Shape;2452;p56"/>
          <p:cNvSpPr txBox="1">
            <a:spLocks noGrp="1"/>
          </p:cNvSpPr>
          <p:nvPr>
            <p:ph type="body" idx="14"/>
          </p:nvPr>
        </p:nvSpPr>
        <p:spPr>
          <a:xfrm>
            <a:off x="3743862" y="3363838"/>
            <a:ext cx="1724100" cy="252900"/>
          </a:xfrm>
          <a:prstGeom prst="rect">
            <a:avLst/>
          </a:prstGeom>
          <a:solidFill>
            <a:schemeClr val="accent2"/>
          </a:solidFill>
          <a:ln>
            <a:noFill/>
          </a:ln>
        </p:spPr>
        <p:txBody>
          <a:bodyPr spcFirstLastPara="1" wrap="square" lIns="81650" tIns="40825" rIns="81650" bIns="40825" anchor="ctr" anchorCtr="0">
            <a:noAutofit/>
          </a:bodyPr>
          <a:lstStyle/>
          <a:p>
            <a:pPr marL="0" lvl="0" indent="0" algn="ctr" rtl="0">
              <a:lnSpc>
                <a:spcPct val="90000"/>
              </a:lnSpc>
              <a:spcBef>
                <a:spcPts val="0"/>
              </a:spcBef>
              <a:spcAft>
                <a:spcPts val="0"/>
              </a:spcAft>
              <a:buClr>
                <a:srgbClr val="D8D8D8"/>
              </a:buClr>
              <a:buSzPts val="1200"/>
              <a:buFont typeface="Aleo"/>
              <a:buNone/>
            </a:pPr>
            <a:r>
              <a:rPr lang="en">
                <a:solidFill>
                  <a:schemeClr val="lt1"/>
                </a:solidFill>
              </a:rPr>
              <a:t>Adult women</a:t>
            </a:r>
            <a:endParaRPr>
              <a:solidFill>
                <a:schemeClr val="lt1"/>
              </a:solidFill>
            </a:endParaRPr>
          </a:p>
        </p:txBody>
      </p:sp>
      <p:sp>
        <p:nvSpPr>
          <p:cNvPr id="2453" name="Google Shape;2453;p56"/>
          <p:cNvSpPr txBox="1">
            <a:spLocks noGrp="1"/>
          </p:cNvSpPr>
          <p:nvPr>
            <p:ph type="body" idx="15"/>
          </p:nvPr>
        </p:nvSpPr>
        <p:spPr>
          <a:xfrm>
            <a:off x="6033241" y="3363838"/>
            <a:ext cx="1724100" cy="252900"/>
          </a:xfrm>
          <a:prstGeom prst="rect">
            <a:avLst/>
          </a:prstGeom>
          <a:solidFill>
            <a:schemeClr val="accent3"/>
          </a:solidFill>
          <a:ln>
            <a:noFill/>
          </a:ln>
        </p:spPr>
        <p:txBody>
          <a:bodyPr spcFirstLastPara="1" wrap="square" lIns="81650" tIns="40825" rIns="81650" bIns="40825" anchor="ctr" anchorCtr="0">
            <a:noAutofit/>
          </a:bodyPr>
          <a:lstStyle/>
          <a:p>
            <a:pPr marL="0" lvl="0" indent="0" algn="ctr" rtl="0">
              <a:lnSpc>
                <a:spcPct val="90000"/>
              </a:lnSpc>
              <a:spcBef>
                <a:spcPts val="0"/>
              </a:spcBef>
              <a:spcAft>
                <a:spcPts val="0"/>
              </a:spcAft>
              <a:buClr>
                <a:srgbClr val="D8D8D8"/>
              </a:buClr>
              <a:buSzPts val="1200"/>
              <a:buFont typeface="Aleo"/>
              <a:buNone/>
            </a:pPr>
            <a:r>
              <a:rPr lang="en">
                <a:solidFill>
                  <a:schemeClr val="lt1"/>
                </a:solidFill>
              </a:rPr>
              <a:t>Adult men</a:t>
            </a:r>
            <a:endParaRPr>
              <a:solidFill>
                <a:schemeClr val="lt1"/>
              </a:solidFill>
            </a:endParaRPr>
          </a:p>
        </p:txBody>
      </p:sp>
      <p:sp>
        <p:nvSpPr>
          <p:cNvPr id="2454" name="Google Shape;2454;p56"/>
          <p:cNvSpPr txBox="1"/>
          <p:nvPr/>
        </p:nvSpPr>
        <p:spPr>
          <a:xfrm>
            <a:off x="1958583" y="2120247"/>
            <a:ext cx="695400" cy="415500"/>
          </a:xfrm>
          <a:prstGeom prst="rect">
            <a:avLst/>
          </a:prstGeom>
          <a:noFill/>
          <a:ln>
            <a:noFill/>
          </a:ln>
        </p:spPr>
        <p:txBody>
          <a:bodyPr spcFirstLastPara="1" wrap="square" lIns="45725" tIns="22850" rIns="45725" bIns="22850" anchor="t" anchorCtr="0">
            <a:noAutofit/>
          </a:bodyPr>
          <a:lstStyle/>
          <a:p>
            <a:pPr marL="0" marR="0" lvl="0" indent="0" algn="l" rtl="0">
              <a:spcBef>
                <a:spcPts val="0"/>
              </a:spcBef>
              <a:spcAft>
                <a:spcPts val="0"/>
              </a:spcAft>
              <a:buNone/>
            </a:pPr>
            <a:r>
              <a:rPr lang="en" sz="2400">
                <a:solidFill>
                  <a:schemeClr val="dk1"/>
                </a:solidFill>
                <a:latin typeface="Aleo Light"/>
                <a:ea typeface="Aleo Light"/>
                <a:cs typeface="Aleo Light"/>
                <a:sym typeface="Aleo Light"/>
              </a:rPr>
              <a:t>85%</a:t>
            </a:r>
            <a:endParaRPr sz="700"/>
          </a:p>
        </p:txBody>
      </p:sp>
      <p:sp>
        <p:nvSpPr>
          <p:cNvPr id="2455" name="Google Shape;2455;p56"/>
          <p:cNvSpPr txBox="1"/>
          <p:nvPr/>
        </p:nvSpPr>
        <p:spPr>
          <a:xfrm>
            <a:off x="4283969" y="2120247"/>
            <a:ext cx="695400" cy="415500"/>
          </a:xfrm>
          <a:prstGeom prst="rect">
            <a:avLst/>
          </a:prstGeom>
          <a:noFill/>
          <a:ln>
            <a:noFill/>
          </a:ln>
        </p:spPr>
        <p:txBody>
          <a:bodyPr spcFirstLastPara="1" wrap="square" lIns="45725" tIns="22850" rIns="45725" bIns="22850" anchor="t" anchorCtr="0">
            <a:noAutofit/>
          </a:bodyPr>
          <a:lstStyle/>
          <a:p>
            <a:pPr marL="0" marR="0" lvl="0" indent="0" algn="l" rtl="0">
              <a:spcBef>
                <a:spcPts val="0"/>
              </a:spcBef>
              <a:spcAft>
                <a:spcPts val="0"/>
              </a:spcAft>
              <a:buNone/>
            </a:pPr>
            <a:r>
              <a:rPr lang="en" sz="2400">
                <a:solidFill>
                  <a:schemeClr val="dk1"/>
                </a:solidFill>
                <a:latin typeface="Aleo Light"/>
                <a:ea typeface="Aleo Light"/>
                <a:cs typeface="Aleo Light"/>
                <a:sym typeface="Aleo Light"/>
              </a:rPr>
              <a:t>50%</a:t>
            </a:r>
            <a:endParaRPr sz="700"/>
          </a:p>
        </p:txBody>
      </p:sp>
      <p:sp>
        <p:nvSpPr>
          <p:cNvPr id="2456" name="Google Shape;2456;p56"/>
          <p:cNvSpPr txBox="1"/>
          <p:nvPr/>
        </p:nvSpPr>
        <p:spPr>
          <a:xfrm>
            <a:off x="6526292" y="2120246"/>
            <a:ext cx="695400" cy="415500"/>
          </a:xfrm>
          <a:prstGeom prst="rect">
            <a:avLst/>
          </a:prstGeom>
          <a:noFill/>
          <a:ln>
            <a:noFill/>
          </a:ln>
        </p:spPr>
        <p:txBody>
          <a:bodyPr spcFirstLastPara="1" wrap="square" lIns="45725" tIns="22850" rIns="45725" bIns="22850" anchor="t" anchorCtr="0">
            <a:noAutofit/>
          </a:bodyPr>
          <a:lstStyle/>
          <a:p>
            <a:pPr marL="0" marR="0" lvl="0" indent="0" algn="l" rtl="0">
              <a:spcBef>
                <a:spcPts val="0"/>
              </a:spcBef>
              <a:spcAft>
                <a:spcPts val="0"/>
              </a:spcAft>
              <a:buNone/>
            </a:pPr>
            <a:r>
              <a:rPr lang="en" sz="2400">
                <a:solidFill>
                  <a:schemeClr val="dk1"/>
                </a:solidFill>
                <a:latin typeface="Aleo Light"/>
                <a:ea typeface="Aleo Light"/>
                <a:cs typeface="Aleo Light"/>
                <a:sym typeface="Aleo Light"/>
              </a:rPr>
              <a:t>25%</a:t>
            </a:r>
            <a:endParaRPr sz="700"/>
          </a:p>
        </p:txBody>
      </p:sp>
      <p:sp>
        <p:nvSpPr>
          <p:cNvPr id="2457" name="Google Shape;2457;p56"/>
          <p:cNvSpPr txBox="1"/>
          <p:nvPr/>
        </p:nvSpPr>
        <p:spPr>
          <a:xfrm>
            <a:off x="0" y="4800300"/>
            <a:ext cx="22914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leo Light"/>
                <a:ea typeface="Aleo Light"/>
                <a:cs typeface="Aleo Light"/>
                <a:sym typeface="Aleo Light"/>
              </a:rPr>
              <a:t>Source: American Academy of Dermatology Association </a:t>
            </a:r>
            <a:endParaRPr sz="600">
              <a:latin typeface="Aleo Light"/>
              <a:ea typeface="Aleo Light"/>
              <a:cs typeface="Aleo Light"/>
              <a:sym typeface="Aleo Light"/>
            </a:endParaRPr>
          </a:p>
          <a:p>
            <a:pPr marL="0" lvl="0" indent="0" algn="l" rtl="0">
              <a:spcBef>
                <a:spcPts val="0"/>
              </a:spcBef>
              <a:spcAft>
                <a:spcPts val="0"/>
              </a:spcAft>
              <a:buNone/>
            </a:pPr>
            <a:r>
              <a:rPr lang="en" sz="600" u="sng">
                <a:solidFill>
                  <a:schemeClr val="hlink"/>
                </a:solidFill>
                <a:latin typeface="Aleo Light"/>
                <a:ea typeface="Aleo Light"/>
                <a:cs typeface="Aleo Light"/>
                <a:sym typeface="Aleo Light"/>
                <a:hlinkClick r:id="rId6"/>
              </a:rPr>
              <a:t>https://www.aad.org/media/stats-numbers</a:t>
            </a:r>
            <a:endParaRPr sz="600">
              <a:latin typeface="Aleo Light"/>
              <a:ea typeface="Aleo Light"/>
              <a:cs typeface="Aleo Light"/>
              <a:sym typeface="Aleo Light"/>
            </a:endParaRPr>
          </a:p>
          <a:p>
            <a:pPr marL="0" lvl="0" indent="0" algn="l" rtl="0">
              <a:spcBef>
                <a:spcPts val="0"/>
              </a:spcBef>
              <a:spcAft>
                <a:spcPts val="0"/>
              </a:spcAft>
              <a:buNone/>
            </a:pPr>
            <a:endParaRPr sz="600">
              <a:latin typeface="Aleo Light"/>
              <a:ea typeface="Aleo Light"/>
              <a:cs typeface="Aleo Light"/>
              <a:sym typeface="Aleo Ligh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8"/>
                                        </p:tgtEl>
                                        <p:attrNameLst>
                                          <p:attrName>style.visibility</p:attrName>
                                        </p:attrNameLst>
                                      </p:cBhvr>
                                      <p:to>
                                        <p:strVal val="visible"/>
                                      </p:to>
                                    </p:set>
                                    <p:animEffect transition="in" filter="fade">
                                      <p:cBhvr>
                                        <p:cTn id="7" dur="2000"/>
                                        <p:tgtEl>
                                          <p:spTgt spid="2448"/>
                                        </p:tgtEl>
                                      </p:cBhvr>
                                    </p:animEffect>
                                  </p:childTnLst>
                                </p:cTn>
                              </p:par>
                              <p:par>
                                <p:cTn id="8" presetID="10" presetClass="entr" presetSubtype="0" fill="hold" nodeType="withEffect">
                                  <p:stCondLst>
                                    <p:cond delay="0"/>
                                  </p:stCondLst>
                                  <p:childTnLst>
                                    <p:set>
                                      <p:cBhvr>
                                        <p:cTn id="9" dur="1" fill="hold">
                                          <p:stCondLst>
                                            <p:cond delay="0"/>
                                          </p:stCondLst>
                                        </p:cTn>
                                        <p:tgtEl>
                                          <p:spTgt spid="2449"/>
                                        </p:tgtEl>
                                        <p:attrNameLst>
                                          <p:attrName>style.visibility</p:attrName>
                                        </p:attrNameLst>
                                      </p:cBhvr>
                                      <p:to>
                                        <p:strVal val="visible"/>
                                      </p:to>
                                    </p:set>
                                    <p:animEffect transition="in" filter="fade">
                                      <p:cBhvr>
                                        <p:cTn id="10" dur="2000"/>
                                        <p:tgtEl>
                                          <p:spTgt spid="2449"/>
                                        </p:tgtEl>
                                      </p:cBhvr>
                                    </p:animEffect>
                                  </p:childTnLst>
                                </p:cTn>
                              </p:par>
                              <p:par>
                                <p:cTn id="11" presetID="10" presetClass="entr" presetSubtype="0" fill="hold" nodeType="withEffect">
                                  <p:stCondLst>
                                    <p:cond delay="0"/>
                                  </p:stCondLst>
                                  <p:childTnLst>
                                    <p:set>
                                      <p:cBhvr>
                                        <p:cTn id="12" dur="1" fill="hold">
                                          <p:stCondLst>
                                            <p:cond delay="0"/>
                                          </p:stCondLst>
                                        </p:cTn>
                                        <p:tgtEl>
                                          <p:spTgt spid="2450"/>
                                        </p:tgtEl>
                                        <p:attrNameLst>
                                          <p:attrName>style.visibility</p:attrName>
                                        </p:attrNameLst>
                                      </p:cBhvr>
                                      <p:to>
                                        <p:strVal val="visible"/>
                                      </p:to>
                                    </p:set>
                                    <p:animEffect transition="in" filter="fade">
                                      <p:cBhvr>
                                        <p:cTn id="13" dur="2000"/>
                                        <p:tgtEl>
                                          <p:spTgt spid="2450"/>
                                        </p:tgtEl>
                                      </p:cBhvr>
                                    </p:animEffect>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2454"/>
                                        </p:tgtEl>
                                        <p:attrNameLst>
                                          <p:attrName>style.visibility</p:attrName>
                                        </p:attrNameLst>
                                      </p:cBhvr>
                                      <p:to>
                                        <p:strVal val="visible"/>
                                      </p:to>
                                    </p:set>
                                    <p:anim calcmode="lin" valueType="num">
                                      <p:cBhvr additive="base">
                                        <p:cTn id="17" dur="500"/>
                                        <p:tgtEl>
                                          <p:spTgt spid="2454"/>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451">
                                            <p:txEl>
                                              <p:pRg st="0" end="0"/>
                                            </p:txEl>
                                          </p:spTgt>
                                        </p:tgtEl>
                                        <p:attrNameLst>
                                          <p:attrName>style.visibility</p:attrName>
                                        </p:attrNameLst>
                                      </p:cBhvr>
                                      <p:to>
                                        <p:strVal val="visible"/>
                                      </p:to>
                                    </p:set>
                                    <p:anim calcmode="lin" valueType="num">
                                      <p:cBhvr additive="base">
                                        <p:cTn id="20" dur="500"/>
                                        <p:tgtEl>
                                          <p:spTgt spid="2451">
                                            <p:txEl>
                                              <p:pRg st="0" end="0"/>
                                            </p:txEl>
                                          </p:spTgt>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45">
                                            <p:txEl>
                                              <p:pRg st="0" end="0"/>
                                            </p:txEl>
                                          </p:spTgt>
                                        </p:tgtEl>
                                        <p:attrNameLst>
                                          <p:attrName>style.visibility</p:attrName>
                                        </p:attrNameLst>
                                      </p:cBhvr>
                                      <p:to>
                                        <p:strVal val="visible"/>
                                      </p:to>
                                    </p:set>
                                    <p:anim calcmode="lin" valueType="num">
                                      <p:cBhvr additive="base">
                                        <p:cTn id="23" dur="500"/>
                                        <p:tgtEl>
                                          <p:spTgt spid="2445">
                                            <p:txEl>
                                              <p:pRg st="0" end="0"/>
                                            </p:txEl>
                                          </p:spTgt>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445">
                                            <p:txEl>
                                              <p:pRg st="1" end="1"/>
                                            </p:txEl>
                                          </p:spTgt>
                                        </p:tgtEl>
                                        <p:attrNameLst>
                                          <p:attrName>style.visibility</p:attrName>
                                        </p:attrNameLst>
                                      </p:cBhvr>
                                      <p:to>
                                        <p:strVal val="visible"/>
                                      </p:to>
                                    </p:set>
                                    <p:anim calcmode="lin" valueType="num">
                                      <p:cBhvr additive="base">
                                        <p:cTn id="26" dur="500"/>
                                        <p:tgtEl>
                                          <p:spTgt spid="2445">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2455"/>
                                        </p:tgtEl>
                                        <p:attrNameLst>
                                          <p:attrName>style.visibility</p:attrName>
                                        </p:attrNameLst>
                                      </p:cBhvr>
                                      <p:to>
                                        <p:strVal val="visible"/>
                                      </p:to>
                                    </p:set>
                                    <p:anim calcmode="lin" valueType="num">
                                      <p:cBhvr additive="base">
                                        <p:cTn id="30" dur="500"/>
                                        <p:tgtEl>
                                          <p:spTgt spid="2455"/>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52">
                                            <p:txEl>
                                              <p:pRg st="0" end="0"/>
                                            </p:txEl>
                                          </p:spTgt>
                                        </p:tgtEl>
                                        <p:attrNameLst>
                                          <p:attrName>style.visibility</p:attrName>
                                        </p:attrNameLst>
                                      </p:cBhvr>
                                      <p:to>
                                        <p:strVal val="visible"/>
                                      </p:to>
                                    </p:set>
                                    <p:anim calcmode="lin" valueType="num">
                                      <p:cBhvr additive="base">
                                        <p:cTn id="33" dur="500"/>
                                        <p:tgtEl>
                                          <p:spTgt spid="2452">
                                            <p:txEl>
                                              <p:pRg st="0" end="0"/>
                                            </p:txEl>
                                          </p:spTgt>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446">
                                            <p:txEl>
                                              <p:pRg st="0" end="0"/>
                                            </p:txEl>
                                          </p:spTgt>
                                        </p:tgtEl>
                                        <p:attrNameLst>
                                          <p:attrName>style.visibility</p:attrName>
                                        </p:attrNameLst>
                                      </p:cBhvr>
                                      <p:to>
                                        <p:strVal val="visible"/>
                                      </p:to>
                                    </p:set>
                                    <p:anim calcmode="lin" valueType="num">
                                      <p:cBhvr additive="base">
                                        <p:cTn id="36" dur="500"/>
                                        <p:tgtEl>
                                          <p:spTgt spid="2446">
                                            <p:txEl>
                                              <p:pRg st="0" end="0"/>
                                            </p:txEl>
                                          </p:spTgt>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46">
                                            <p:txEl>
                                              <p:pRg st="1" end="1"/>
                                            </p:txEl>
                                          </p:spTgt>
                                        </p:tgtEl>
                                        <p:attrNameLst>
                                          <p:attrName>style.visibility</p:attrName>
                                        </p:attrNameLst>
                                      </p:cBhvr>
                                      <p:to>
                                        <p:strVal val="visible"/>
                                      </p:to>
                                    </p:set>
                                    <p:anim calcmode="lin" valueType="num">
                                      <p:cBhvr additive="base">
                                        <p:cTn id="39" dur="500"/>
                                        <p:tgtEl>
                                          <p:spTgt spid="2446">
                                            <p:txEl>
                                              <p:pRg st="1" end="1"/>
                                            </p:txEl>
                                          </p:spTgt>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446">
                                            <p:txEl>
                                              <p:pRg st="2" end="2"/>
                                            </p:txEl>
                                          </p:spTgt>
                                        </p:tgtEl>
                                        <p:attrNameLst>
                                          <p:attrName>style.visibility</p:attrName>
                                        </p:attrNameLst>
                                      </p:cBhvr>
                                      <p:to>
                                        <p:strVal val="visible"/>
                                      </p:to>
                                    </p:set>
                                    <p:anim calcmode="lin" valueType="num">
                                      <p:cBhvr additive="base">
                                        <p:cTn id="42" dur="500"/>
                                        <p:tgtEl>
                                          <p:spTgt spid="2446">
                                            <p:txEl>
                                              <p:pRg st="2" end="2"/>
                                            </p:txEl>
                                          </p:spTgt>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 presetClass="entr" presetSubtype="4" fill="hold" nodeType="afterEffect">
                                  <p:stCondLst>
                                    <p:cond delay="0"/>
                                  </p:stCondLst>
                                  <p:childTnLst>
                                    <p:set>
                                      <p:cBhvr>
                                        <p:cTn id="45" dur="1" fill="hold">
                                          <p:stCondLst>
                                            <p:cond delay="0"/>
                                          </p:stCondLst>
                                        </p:cTn>
                                        <p:tgtEl>
                                          <p:spTgt spid="2456"/>
                                        </p:tgtEl>
                                        <p:attrNameLst>
                                          <p:attrName>style.visibility</p:attrName>
                                        </p:attrNameLst>
                                      </p:cBhvr>
                                      <p:to>
                                        <p:strVal val="visible"/>
                                      </p:to>
                                    </p:set>
                                    <p:anim calcmode="lin" valueType="num">
                                      <p:cBhvr additive="base">
                                        <p:cTn id="46" dur="500"/>
                                        <p:tgtEl>
                                          <p:spTgt spid="2456"/>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47">
                                            <p:txEl>
                                              <p:pRg st="0" end="0"/>
                                            </p:txEl>
                                          </p:spTgt>
                                        </p:tgtEl>
                                        <p:attrNameLst>
                                          <p:attrName>style.visibility</p:attrName>
                                        </p:attrNameLst>
                                      </p:cBhvr>
                                      <p:to>
                                        <p:strVal val="visible"/>
                                      </p:to>
                                    </p:set>
                                    <p:anim calcmode="lin" valueType="num">
                                      <p:cBhvr additive="base">
                                        <p:cTn id="49" dur="500"/>
                                        <p:tgtEl>
                                          <p:spTgt spid="2447">
                                            <p:txEl>
                                              <p:pRg st="0" end="0"/>
                                            </p:txEl>
                                          </p:spTgt>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447">
                                            <p:txEl>
                                              <p:pRg st="1" end="1"/>
                                            </p:txEl>
                                          </p:spTgt>
                                        </p:tgtEl>
                                        <p:attrNameLst>
                                          <p:attrName>style.visibility</p:attrName>
                                        </p:attrNameLst>
                                      </p:cBhvr>
                                      <p:to>
                                        <p:strVal val="visible"/>
                                      </p:to>
                                    </p:set>
                                    <p:anim calcmode="lin" valueType="num">
                                      <p:cBhvr additive="base">
                                        <p:cTn id="52" dur="500"/>
                                        <p:tgtEl>
                                          <p:spTgt spid="2447">
                                            <p:txEl>
                                              <p:pRg st="1" end="1"/>
                                            </p:txEl>
                                          </p:spTgt>
                                        </p:tgtEl>
                                        <p:attrNameLst>
                                          <p:attrName>ppt_y</p:attrName>
                                        </p:attrNameLst>
                                      </p:cBhvr>
                                      <p:tavLst>
                                        <p:tav tm="0">
                                          <p:val>
                                            <p:strVal val="#ppt_y+1"/>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447">
                                            <p:txEl>
                                              <p:pRg st="2" end="2"/>
                                            </p:txEl>
                                          </p:spTgt>
                                        </p:tgtEl>
                                        <p:attrNameLst>
                                          <p:attrName>style.visibility</p:attrName>
                                        </p:attrNameLst>
                                      </p:cBhvr>
                                      <p:to>
                                        <p:strVal val="visible"/>
                                      </p:to>
                                    </p:set>
                                    <p:anim calcmode="lin" valueType="num">
                                      <p:cBhvr additive="base">
                                        <p:cTn id="55" dur="500"/>
                                        <p:tgtEl>
                                          <p:spTgt spid="2447">
                                            <p:txEl>
                                              <p:pRg st="2" end="2"/>
                                            </p:txEl>
                                          </p:spTgt>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447">
                                            <p:txEl>
                                              <p:pRg st="3" end="3"/>
                                            </p:txEl>
                                          </p:spTgt>
                                        </p:tgtEl>
                                        <p:attrNameLst>
                                          <p:attrName>style.visibility</p:attrName>
                                        </p:attrNameLst>
                                      </p:cBhvr>
                                      <p:to>
                                        <p:strVal val="visible"/>
                                      </p:to>
                                    </p:set>
                                    <p:anim calcmode="lin" valueType="num">
                                      <p:cBhvr additive="base">
                                        <p:cTn id="58" dur="500"/>
                                        <p:tgtEl>
                                          <p:spTgt spid="2447">
                                            <p:txEl>
                                              <p:pRg st="3" end="3"/>
                                            </p:txEl>
                                          </p:spTgt>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453">
                                            <p:txEl>
                                              <p:pRg st="0" end="0"/>
                                            </p:txEl>
                                          </p:spTgt>
                                        </p:tgtEl>
                                        <p:attrNameLst>
                                          <p:attrName>style.visibility</p:attrName>
                                        </p:attrNameLst>
                                      </p:cBhvr>
                                      <p:to>
                                        <p:strVal val="visible"/>
                                      </p:to>
                                    </p:set>
                                    <p:anim calcmode="lin" valueType="num">
                                      <p:cBhvr additive="base">
                                        <p:cTn id="61" dur="500"/>
                                        <p:tgtEl>
                                          <p:spTgt spid="245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57"/>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OUR </a:t>
            </a:r>
            <a:r>
              <a:rPr lang="en" sz="2500">
                <a:solidFill>
                  <a:schemeClr val="accent1"/>
                </a:solidFill>
              </a:rPr>
              <a:t>OBJECTIVES</a:t>
            </a:r>
            <a:endParaRPr sz="2500"/>
          </a:p>
        </p:txBody>
      </p:sp>
      <p:sp>
        <p:nvSpPr>
          <p:cNvPr id="2463" name="Google Shape;2463;p57"/>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6</a:t>
            </a:fld>
            <a:endParaRPr sz="700"/>
          </a:p>
        </p:txBody>
      </p:sp>
      <p:sp>
        <p:nvSpPr>
          <p:cNvPr id="2464" name="Google Shape;2464;p57"/>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To So-Called ‘Definition of Our Entire Project</a:t>
            </a:r>
            <a:endParaRPr sz="1100"/>
          </a:p>
        </p:txBody>
      </p:sp>
      <p:sp>
        <p:nvSpPr>
          <p:cNvPr id="2465" name="Google Shape;2465;p57"/>
          <p:cNvSpPr/>
          <p:nvPr/>
        </p:nvSpPr>
        <p:spPr>
          <a:xfrm>
            <a:off x="2277426" y="2559491"/>
            <a:ext cx="642600" cy="673800"/>
          </a:xfrm>
          <a:prstGeom prst="ellipse">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a:solidFill>
                  <a:schemeClr val="lt1"/>
                </a:solidFill>
                <a:latin typeface="Aleo Light"/>
                <a:ea typeface="Aleo Light"/>
                <a:cs typeface="Aleo Light"/>
                <a:sym typeface="Aleo Light"/>
              </a:rPr>
              <a:t>1</a:t>
            </a:r>
            <a:endParaRPr sz="1600">
              <a:solidFill>
                <a:schemeClr val="lt1"/>
              </a:solidFill>
              <a:latin typeface="Aleo Light"/>
              <a:ea typeface="Aleo Light"/>
              <a:cs typeface="Aleo Light"/>
              <a:sym typeface="Aleo Light"/>
            </a:endParaRPr>
          </a:p>
        </p:txBody>
      </p:sp>
      <p:sp>
        <p:nvSpPr>
          <p:cNvPr id="2466" name="Google Shape;2466;p57"/>
          <p:cNvSpPr/>
          <p:nvPr/>
        </p:nvSpPr>
        <p:spPr>
          <a:xfrm>
            <a:off x="1889564" y="3241056"/>
            <a:ext cx="642600" cy="673800"/>
          </a:xfrm>
          <a:prstGeom prst="ellipse">
            <a:avLst/>
          </a:prstGeom>
          <a:solidFill>
            <a:schemeClr val="accen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a:solidFill>
                  <a:schemeClr val="lt1"/>
                </a:solidFill>
                <a:latin typeface="Aleo Light"/>
                <a:ea typeface="Aleo Light"/>
                <a:cs typeface="Aleo Light"/>
                <a:sym typeface="Aleo Light"/>
              </a:rPr>
              <a:t>2</a:t>
            </a:r>
            <a:endParaRPr sz="1600">
              <a:solidFill>
                <a:schemeClr val="lt1"/>
              </a:solidFill>
              <a:latin typeface="Aleo Light"/>
              <a:ea typeface="Aleo Light"/>
              <a:cs typeface="Aleo Light"/>
              <a:sym typeface="Aleo Light"/>
            </a:endParaRPr>
          </a:p>
        </p:txBody>
      </p:sp>
      <p:sp>
        <p:nvSpPr>
          <p:cNvPr id="2467" name="Google Shape;2467;p57"/>
          <p:cNvSpPr txBox="1"/>
          <p:nvPr/>
        </p:nvSpPr>
        <p:spPr>
          <a:xfrm>
            <a:off x="1217687" y="1809250"/>
            <a:ext cx="2707500" cy="343500"/>
          </a:xfrm>
          <a:prstGeom prst="rect">
            <a:avLst/>
          </a:prstGeom>
          <a:noFill/>
          <a:ln>
            <a:noFill/>
          </a:ln>
        </p:spPr>
        <p:txBody>
          <a:bodyPr spcFirstLastPara="1" wrap="square" lIns="45725" tIns="22850" rIns="45725" bIns="22850" anchor="b" anchorCtr="0">
            <a:noAutofit/>
          </a:bodyPr>
          <a:lstStyle/>
          <a:p>
            <a:pPr marL="0" marR="0" lvl="0" indent="0" algn="ctr" rtl="0">
              <a:spcBef>
                <a:spcPts val="0"/>
              </a:spcBef>
              <a:spcAft>
                <a:spcPts val="0"/>
              </a:spcAft>
              <a:buNone/>
            </a:pPr>
            <a:r>
              <a:rPr lang="en" sz="1600" b="1">
                <a:solidFill>
                  <a:schemeClr val="accent1"/>
                </a:solidFill>
                <a:latin typeface="Aleo"/>
                <a:ea typeface="Aleo"/>
                <a:cs typeface="Aleo"/>
                <a:sym typeface="Aleo"/>
              </a:rPr>
              <a:t>Acne Classification</a:t>
            </a:r>
            <a:endParaRPr sz="700" b="1"/>
          </a:p>
        </p:txBody>
      </p:sp>
      <p:sp>
        <p:nvSpPr>
          <p:cNvPr id="2468" name="Google Shape;2468;p57"/>
          <p:cNvSpPr/>
          <p:nvPr/>
        </p:nvSpPr>
        <p:spPr>
          <a:xfrm>
            <a:off x="2644405" y="3233049"/>
            <a:ext cx="642600" cy="673800"/>
          </a:xfrm>
          <a:prstGeom prst="ellipse">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r>
              <a:rPr lang="en" sz="1600">
                <a:solidFill>
                  <a:schemeClr val="lt1"/>
                </a:solidFill>
                <a:latin typeface="Aleo Light"/>
                <a:ea typeface="Aleo Light"/>
                <a:cs typeface="Aleo Light"/>
                <a:sym typeface="Aleo Light"/>
              </a:rPr>
              <a:t>3</a:t>
            </a:r>
            <a:endParaRPr sz="700"/>
          </a:p>
        </p:txBody>
      </p:sp>
      <p:sp>
        <p:nvSpPr>
          <p:cNvPr id="2469" name="Google Shape;2469;p57"/>
          <p:cNvSpPr txBox="1"/>
          <p:nvPr/>
        </p:nvSpPr>
        <p:spPr>
          <a:xfrm>
            <a:off x="268514" y="3188866"/>
            <a:ext cx="1422600" cy="343500"/>
          </a:xfrm>
          <a:prstGeom prst="rect">
            <a:avLst/>
          </a:prstGeom>
          <a:noFill/>
          <a:ln>
            <a:noFill/>
          </a:ln>
        </p:spPr>
        <p:txBody>
          <a:bodyPr spcFirstLastPara="1" wrap="square" lIns="45725" tIns="22850" rIns="45725" bIns="22850" anchor="b" anchorCtr="0">
            <a:noAutofit/>
          </a:bodyPr>
          <a:lstStyle/>
          <a:p>
            <a:pPr marL="0" marR="0" lvl="0" indent="0" algn="r" rtl="0">
              <a:spcBef>
                <a:spcPts val="0"/>
              </a:spcBef>
              <a:spcAft>
                <a:spcPts val="0"/>
              </a:spcAft>
              <a:buNone/>
            </a:pPr>
            <a:r>
              <a:rPr lang="en" sz="1600" b="1">
                <a:solidFill>
                  <a:schemeClr val="accent2"/>
                </a:solidFill>
                <a:latin typeface="Aleo"/>
                <a:ea typeface="Aleo"/>
                <a:cs typeface="Aleo"/>
                <a:sym typeface="Aleo"/>
              </a:rPr>
              <a:t>Solution</a:t>
            </a:r>
            <a:r>
              <a:rPr lang="en" sz="1600">
                <a:solidFill>
                  <a:schemeClr val="accent2"/>
                </a:solidFill>
                <a:latin typeface="Aleo"/>
                <a:ea typeface="Aleo"/>
                <a:cs typeface="Aleo"/>
                <a:sym typeface="Aleo"/>
              </a:rPr>
              <a:t> </a:t>
            </a:r>
            <a:endParaRPr sz="1600">
              <a:solidFill>
                <a:schemeClr val="accent2"/>
              </a:solidFill>
              <a:latin typeface="Aleo"/>
              <a:ea typeface="Aleo"/>
              <a:cs typeface="Aleo"/>
              <a:sym typeface="Aleo"/>
            </a:endParaRPr>
          </a:p>
        </p:txBody>
      </p:sp>
      <p:sp>
        <p:nvSpPr>
          <p:cNvPr id="2470" name="Google Shape;2470;p57"/>
          <p:cNvSpPr txBox="1"/>
          <p:nvPr/>
        </p:nvSpPr>
        <p:spPr>
          <a:xfrm>
            <a:off x="3506630" y="3178414"/>
            <a:ext cx="1422600" cy="343500"/>
          </a:xfrm>
          <a:prstGeom prst="rect">
            <a:avLst/>
          </a:prstGeom>
          <a:noFill/>
          <a:ln>
            <a:noFill/>
          </a:ln>
        </p:spPr>
        <p:txBody>
          <a:bodyPr spcFirstLastPara="1" wrap="square" lIns="45725" tIns="22850" rIns="45725" bIns="22850" anchor="b" anchorCtr="0">
            <a:noAutofit/>
          </a:bodyPr>
          <a:lstStyle/>
          <a:p>
            <a:pPr marL="0" marR="0" lvl="0" indent="0" algn="l" rtl="0">
              <a:spcBef>
                <a:spcPts val="0"/>
              </a:spcBef>
              <a:spcAft>
                <a:spcPts val="0"/>
              </a:spcAft>
              <a:buNone/>
            </a:pPr>
            <a:r>
              <a:rPr lang="en" sz="1600" b="1">
                <a:solidFill>
                  <a:schemeClr val="accent3"/>
                </a:solidFill>
                <a:latin typeface="Aleo"/>
                <a:ea typeface="Aleo"/>
                <a:cs typeface="Aleo"/>
                <a:sym typeface="Aleo"/>
              </a:rPr>
              <a:t>Acne Monitoring</a:t>
            </a:r>
            <a:endParaRPr sz="1600" b="1">
              <a:solidFill>
                <a:schemeClr val="accent3"/>
              </a:solidFill>
              <a:latin typeface="Aleo"/>
              <a:ea typeface="Aleo"/>
              <a:cs typeface="Aleo"/>
              <a:sym typeface="Aleo"/>
            </a:endParaRPr>
          </a:p>
        </p:txBody>
      </p:sp>
      <p:sp>
        <p:nvSpPr>
          <p:cNvPr id="2471" name="Google Shape;2471;p57"/>
          <p:cNvSpPr txBox="1"/>
          <p:nvPr/>
        </p:nvSpPr>
        <p:spPr>
          <a:xfrm>
            <a:off x="259425" y="3518987"/>
            <a:ext cx="1422600" cy="422100"/>
          </a:xfrm>
          <a:prstGeom prst="rect">
            <a:avLst/>
          </a:prstGeom>
          <a:noFill/>
          <a:ln>
            <a:noFill/>
          </a:ln>
        </p:spPr>
        <p:txBody>
          <a:bodyPr spcFirstLastPara="1" wrap="square" lIns="45725" tIns="22850" rIns="45725" bIns="22850" anchor="t" anchorCtr="0">
            <a:noAutofit/>
          </a:bodyPr>
          <a:lstStyle/>
          <a:p>
            <a:pPr marL="0" marR="0" lvl="0" indent="0" algn="r" rtl="0">
              <a:spcBef>
                <a:spcPts val="0"/>
              </a:spcBef>
              <a:spcAft>
                <a:spcPts val="0"/>
              </a:spcAft>
              <a:buNone/>
            </a:pPr>
            <a:r>
              <a:rPr lang="en" sz="1000">
                <a:solidFill>
                  <a:schemeClr val="dk1"/>
                </a:solidFill>
                <a:latin typeface="Aleo Light"/>
                <a:ea typeface="Aleo Light"/>
                <a:cs typeface="Aleo Light"/>
                <a:sym typeface="Aleo Light"/>
              </a:rPr>
              <a:t>Provide the best solution. (Proposed)</a:t>
            </a:r>
            <a:endParaRPr sz="700"/>
          </a:p>
        </p:txBody>
      </p:sp>
      <p:sp>
        <p:nvSpPr>
          <p:cNvPr id="2472" name="Google Shape;2472;p57"/>
          <p:cNvSpPr txBox="1"/>
          <p:nvPr/>
        </p:nvSpPr>
        <p:spPr>
          <a:xfrm>
            <a:off x="3506630" y="3512368"/>
            <a:ext cx="1422600" cy="422100"/>
          </a:xfrm>
          <a:prstGeom prst="rect">
            <a:avLst/>
          </a:prstGeom>
          <a:noFill/>
          <a:ln>
            <a:noFill/>
          </a:ln>
        </p:spPr>
        <p:txBody>
          <a:bodyPr spcFirstLastPara="1" wrap="square" lIns="45725" tIns="22850" rIns="45725" bIns="22850" anchor="t" anchorCtr="0">
            <a:noAutofit/>
          </a:bodyPr>
          <a:lstStyle/>
          <a:p>
            <a:pPr marL="0" marR="0" lvl="0" indent="0" algn="l" rtl="0">
              <a:spcBef>
                <a:spcPts val="0"/>
              </a:spcBef>
              <a:spcAft>
                <a:spcPts val="0"/>
              </a:spcAft>
              <a:buNone/>
            </a:pPr>
            <a:r>
              <a:rPr lang="en" sz="1000">
                <a:solidFill>
                  <a:schemeClr val="dk1"/>
                </a:solidFill>
                <a:latin typeface="Aleo Light"/>
                <a:ea typeface="Aleo Light"/>
                <a:cs typeface="Aleo Light"/>
                <a:sym typeface="Aleo Light"/>
              </a:rPr>
              <a:t>Data logging for analysis. </a:t>
            </a:r>
            <a:endParaRPr sz="1000">
              <a:solidFill>
                <a:schemeClr val="dk1"/>
              </a:solidFill>
              <a:latin typeface="Aleo Light"/>
              <a:ea typeface="Aleo Light"/>
              <a:cs typeface="Aleo Light"/>
              <a:sym typeface="Aleo Light"/>
            </a:endParaRPr>
          </a:p>
          <a:p>
            <a:pPr marL="0" marR="0" lvl="0" indent="0" algn="l" rtl="0">
              <a:spcBef>
                <a:spcPts val="0"/>
              </a:spcBef>
              <a:spcAft>
                <a:spcPts val="0"/>
              </a:spcAft>
              <a:buNone/>
            </a:pPr>
            <a:endParaRPr sz="1000">
              <a:solidFill>
                <a:schemeClr val="dk1"/>
              </a:solidFill>
              <a:latin typeface="Aleo Light"/>
              <a:ea typeface="Aleo Light"/>
              <a:cs typeface="Aleo Light"/>
              <a:sym typeface="Aleo Light"/>
            </a:endParaRPr>
          </a:p>
        </p:txBody>
      </p:sp>
      <p:sp>
        <p:nvSpPr>
          <p:cNvPr id="2473" name="Google Shape;2473;p57"/>
          <p:cNvSpPr txBox="1"/>
          <p:nvPr/>
        </p:nvSpPr>
        <p:spPr>
          <a:xfrm>
            <a:off x="1355344" y="2158027"/>
            <a:ext cx="2432400" cy="2256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None/>
            </a:pPr>
            <a:r>
              <a:rPr lang="en" sz="1000">
                <a:solidFill>
                  <a:schemeClr val="dk1"/>
                </a:solidFill>
                <a:latin typeface="Aleo Light"/>
                <a:ea typeface="Aleo Light"/>
                <a:cs typeface="Aleo Light"/>
                <a:sym typeface="Aleo Light"/>
              </a:rPr>
              <a:t>Classify the level of seriousness of acne.</a:t>
            </a:r>
            <a:endParaRPr sz="700"/>
          </a:p>
        </p:txBody>
      </p:sp>
      <p:sp>
        <p:nvSpPr>
          <p:cNvPr id="2474" name="Google Shape;2474;p57"/>
          <p:cNvSpPr/>
          <p:nvPr/>
        </p:nvSpPr>
        <p:spPr>
          <a:xfrm>
            <a:off x="5666296" y="1964437"/>
            <a:ext cx="2259300" cy="1762500"/>
          </a:xfrm>
          <a:prstGeom prst="triangle">
            <a:avLst>
              <a:gd name="adj" fmla="val 50000"/>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p:nvPr/>
        </p:nvSpPr>
        <p:spPr>
          <a:xfrm>
            <a:off x="6168855" y="2905391"/>
            <a:ext cx="1254600" cy="70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701C7F"/>
                </a:solidFill>
                <a:latin typeface="Roboto"/>
                <a:ea typeface="Roboto"/>
                <a:cs typeface="Roboto"/>
                <a:sym typeface="Roboto"/>
              </a:rPr>
              <a:t>Acne Classifier</a:t>
            </a:r>
            <a:endParaRPr sz="1200">
              <a:solidFill>
                <a:srgbClr val="701C7F"/>
              </a:solidFill>
            </a:endParaRPr>
          </a:p>
        </p:txBody>
      </p:sp>
      <p:grpSp>
        <p:nvGrpSpPr>
          <p:cNvPr id="2476" name="Google Shape;2476;p57"/>
          <p:cNvGrpSpPr/>
          <p:nvPr/>
        </p:nvGrpSpPr>
        <p:grpSpPr>
          <a:xfrm>
            <a:off x="6037197" y="3459940"/>
            <a:ext cx="2129426" cy="695620"/>
            <a:chOff x="3698064" y="3159725"/>
            <a:chExt cx="2449869" cy="789043"/>
          </a:xfrm>
        </p:grpSpPr>
        <p:sp>
          <p:nvSpPr>
            <p:cNvPr id="2477" name="Google Shape;2477;p57"/>
            <p:cNvSpPr/>
            <p:nvPr/>
          </p:nvSpPr>
          <p:spPr>
            <a:xfrm rot="10800000">
              <a:off x="3698064" y="3575617"/>
              <a:ext cx="1740900" cy="125400"/>
            </a:xfrm>
            <a:prstGeom prst="rightArrow">
              <a:avLst>
                <a:gd name="adj1" fmla="val 25514"/>
                <a:gd name="adj2" fmla="val 6432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solidFill>
                  <a:srgbClr val="761E86"/>
                </a:solidFill>
              </a:endParaRPr>
            </a:p>
          </p:txBody>
        </p:sp>
        <p:sp>
          <p:nvSpPr>
            <p:cNvPr id="2479" name="Google Shape;2479;p57"/>
            <p:cNvSpPr/>
            <p:nvPr/>
          </p:nvSpPr>
          <p:spPr>
            <a:xfrm>
              <a:off x="5582733" y="3159725"/>
              <a:ext cx="565200" cy="565500"/>
            </a:xfrm>
            <a:prstGeom prst="ellipse">
              <a:avLst/>
            </a:prstGeom>
            <a:solidFill>
              <a:schemeClr val="accent2"/>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grpSp>
      <p:grpSp>
        <p:nvGrpSpPr>
          <p:cNvPr id="2480" name="Google Shape;2480;p57"/>
          <p:cNvGrpSpPr/>
          <p:nvPr/>
        </p:nvGrpSpPr>
        <p:grpSpPr>
          <a:xfrm>
            <a:off x="5481012" y="2128085"/>
            <a:ext cx="1064372" cy="1830399"/>
            <a:chOff x="3058183" y="1649001"/>
            <a:chExt cx="1224542" cy="2076224"/>
          </a:xfrm>
        </p:grpSpPr>
        <p:sp>
          <p:nvSpPr>
            <p:cNvPr id="2481" name="Google Shape;2481;p57"/>
            <p:cNvSpPr/>
            <p:nvPr/>
          </p:nvSpPr>
          <p:spPr>
            <a:xfrm rot="-3360517">
              <a:off x="2960437" y="2297046"/>
              <a:ext cx="1629676" cy="125310"/>
            </a:xfrm>
            <a:prstGeom prst="rightArrow">
              <a:avLst>
                <a:gd name="adj1" fmla="val 25514"/>
                <a:gd name="adj2" fmla="val 64322"/>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3058183" y="3159725"/>
              <a:ext cx="565200" cy="565500"/>
            </a:xfrm>
            <a:prstGeom prst="ellipse">
              <a:avLst/>
            </a:prstGeom>
            <a:solidFill>
              <a:srgbClr val="9225A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grpSp>
      <p:grpSp>
        <p:nvGrpSpPr>
          <p:cNvPr id="2483" name="Google Shape;2483;p57"/>
          <p:cNvGrpSpPr/>
          <p:nvPr/>
        </p:nvGrpSpPr>
        <p:grpSpPr>
          <a:xfrm>
            <a:off x="6550585" y="1730571"/>
            <a:ext cx="1356169" cy="1641537"/>
            <a:chOff x="4288708" y="1198100"/>
            <a:chExt cx="1560249" cy="1861998"/>
          </a:xfrm>
        </p:grpSpPr>
        <p:sp>
          <p:nvSpPr>
            <p:cNvPr id="2484" name="Google Shape;2484;p57"/>
            <p:cNvSpPr/>
            <p:nvPr/>
          </p:nvSpPr>
          <p:spPr>
            <a:xfrm rot="3420919">
              <a:off x="4575050" y="2300047"/>
              <a:ext cx="1581515" cy="125402"/>
            </a:xfrm>
            <a:prstGeom prst="rightArrow">
              <a:avLst>
                <a:gd name="adj1" fmla="val 25514"/>
                <a:gd name="adj2" fmla="val 6432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4288708" y="1198100"/>
              <a:ext cx="565200" cy="565500"/>
            </a:xfrm>
            <a:prstGeom prst="ellipse">
              <a:avLst/>
            </a:prstGeom>
            <a:solidFill>
              <a:schemeClr val="accent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5"/>
                                        </p:tgtEl>
                                        <p:attrNameLst>
                                          <p:attrName>style.visibility</p:attrName>
                                        </p:attrNameLst>
                                      </p:cBhvr>
                                      <p:to>
                                        <p:strVal val="visible"/>
                                      </p:to>
                                    </p:set>
                                    <p:animEffect transition="in" filter="fade">
                                      <p:cBhvr>
                                        <p:cTn id="7" dur="2000"/>
                                        <p:tgtEl>
                                          <p:spTgt spid="2465"/>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2467"/>
                                        </p:tgtEl>
                                        <p:attrNameLst>
                                          <p:attrName>style.visibility</p:attrName>
                                        </p:attrNameLst>
                                      </p:cBhvr>
                                      <p:to>
                                        <p:strVal val="visible"/>
                                      </p:to>
                                    </p:set>
                                    <p:anim calcmode="lin" valueType="num">
                                      <p:cBhvr additive="base">
                                        <p:cTn id="11" dur="500"/>
                                        <p:tgtEl>
                                          <p:spTgt spid="2467"/>
                                        </p:tgtEl>
                                        <p:attrNameLst>
                                          <p:attrName>ppt_w</p:attrName>
                                        </p:attrNameLst>
                                      </p:cBhvr>
                                      <p:tavLst>
                                        <p:tav tm="0">
                                          <p:val>
                                            <p:strVal val="0"/>
                                          </p:val>
                                        </p:tav>
                                        <p:tav tm="100000">
                                          <p:val>
                                            <p:strVal val="#ppt_w"/>
                                          </p:val>
                                        </p:tav>
                                      </p:tavLst>
                                    </p:anim>
                                    <p:anim calcmode="lin" valueType="num">
                                      <p:cBhvr additive="base">
                                        <p:cTn id="12" dur="500"/>
                                        <p:tgtEl>
                                          <p:spTgt spid="246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73"/>
                                        </p:tgtEl>
                                        <p:attrNameLst>
                                          <p:attrName>style.visibility</p:attrName>
                                        </p:attrNameLst>
                                      </p:cBhvr>
                                      <p:to>
                                        <p:strVal val="visible"/>
                                      </p:to>
                                    </p:set>
                                    <p:anim calcmode="lin" valueType="num">
                                      <p:cBhvr additive="base">
                                        <p:cTn id="15" dur="500"/>
                                        <p:tgtEl>
                                          <p:spTgt spid="2473"/>
                                        </p:tgtEl>
                                        <p:attrNameLst>
                                          <p:attrName>ppt_w</p:attrName>
                                        </p:attrNameLst>
                                      </p:cBhvr>
                                      <p:tavLst>
                                        <p:tav tm="0">
                                          <p:val>
                                            <p:strVal val="0"/>
                                          </p:val>
                                        </p:tav>
                                        <p:tav tm="100000">
                                          <p:val>
                                            <p:strVal val="#ppt_w"/>
                                          </p:val>
                                        </p:tav>
                                      </p:tavLst>
                                    </p:anim>
                                    <p:anim calcmode="lin" valueType="num">
                                      <p:cBhvr additive="base">
                                        <p:cTn id="16" dur="500"/>
                                        <p:tgtEl>
                                          <p:spTgt spid="2473"/>
                                        </p:tgtEl>
                                        <p:attrNameLst>
                                          <p:attrName>ppt_h</p:attrName>
                                        </p:attrNameLst>
                                      </p:cBhvr>
                                      <p:tavLst>
                                        <p:tav tm="0">
                                          <p:val>
                                            <p:strVal val="0"/>
                                          </p:val>
                                        </p:tav>
                                        <p:tav tm="100000">
                                          <p:val>
                                            <p:strVal val="#ppt_h"/>
                                          </p:val>
                                        </p:tav>
                                      </p:tavLst>
                                    </p:anim>
                                  </p:childTnLst>
                                </p:cTn>
                              </p:par>
                            </p:childTnLst>
                          </p:cTn>
                        </p:par>
                        <p:par>
                          <p:cTn id="17" fill="hold">
                            <p:stCondLst>
                              <p:cond delay="2500"/>
                            </p:stCondLst>
                            <p:childTnLst>
                              <p:par>
                                <p:cTn id="18" presetID="10" presetClass="entr" presetSubtype="0" fill="hold" nodeType="afterEffect">
                                  <p:stCondLst>
                                    <p:cond delay="750"/>
                                  </p:stCondLst>
                                  <p:childTnLst>
                                    <p:set>
                                      <p:cBhvr>
                                        <p:cTn id="19" dur="1" fill="hold">
                                          <p:stCondLst>
                                            <p:cond delay="0"/>
                                          </p:stCondLst>
                                        </p:cTn>
                                        <p:tgtEl>
                                          <p:spTgt spid="2466"/>
                                        </p:tgtEl>
                                        <p:attrNameLst>
                                          <p:attrName>style.visibility</p:attrName>
                                        </p:attrNameLst>
                                      </p:cBhvr>
                                      <p:to>
                                        <p:strVal val="visible"/>
                                      </p:to>
                                    </p:set>
                                    <p:animEffect transition="in" filter="fade">
                                      <p:cBhvr>
                                        <p:cTn id="20" dur="2000"/>
                                        <p:tgtEl>
                                          <p:spTgt spid="2466"/>
                                        </p:tgtEl>
                                      </p:cBhvr>
                                    </p:animEffect>
                                  </p:childTnLst>
                                </p:cTn>
                              </p:par>
                            </p:childTnLst>
                          </p:cTn>
                        </p:par>
                        <p:par>
                          <p:cTn id="21" fill="hold">
                            <p:stCondLst>
                              <p:cond delay="4500"/>
                            </p:stCondLst>
                            <p:childTnLst>
                              <p:par>
                                <p:cTn id="22" presetID="23" presetClass="entr" presetSubtype="16" fill="hold" nodeType="afterEffect">
                                  <p:stCondLst>
                                    <p:cond delay="0"/>
                                  </p:stCondLst>
                                  <p:childTnLst>
                                    <p:set>
                                      <p:cBhvr>
                                        <p:cTn id="23" dur="1" fill="hold">
                                          <p:stCondLst>
                                            <p:cond delay="0"/>
                                          </p:stCondLst>
                                        </p:cTn>
                                        <p:tgtEl>
                                          <p:spTgt spid="2469"/>
                                        </p:tgtEl>
                                        <p:attrNameLst>
                                          <p:attrName>style.visibility</p:attrName>
                                        </p:attrNameLst>
                                      </p:cBhvr>
                                      <p:to>
                                        <p:strVal val="visible"/>
                                      </p:to>
                                    </p:set>
                                    <p:anim calcmode="lin" valueType="num">
                                      <p:cBhvr additive="base">
                                        <p:cTn id="24" dur="500"/>
                                        <p:tgtEl>
                                          <p:spTgt spid="2469"/>
                                        </p:tgtEl>
                                        <p:attrNameLst>
                                          <p:attrName>ppt_w</p:attrName>
                                        </p:attrNameLst>
                                      </p:cBhvr>
                                      <p:tavLst>
                                        <p:tav tm="0">
                                          <p:val>
                                            <p:strVal val="0"/>
                                          </p:val>
                                        </p:tav>
                                        <p:tav tm="100000">
                                          <p:val>
                                            <p:strVal val="#ppt_w"/>
                                          </p:val>
                                        </p:tav>
                                      </p:tavLst>
                                    </p:anim>
                                    <p:anim calcmode="lin" valueType="num">
                                      <p:cBhvr additive="base">
                                        <p:cTn id="25" dur="500"/>
                                        <p:tgtEl>
                                          <p:spTgt spid="2469"/>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2471"/>
                                        </p:tgtEl>
                                        <p:attrNameLst>
                                          <p:attrName>style.visibility</p:attrName>
                                        </p:attrNameLst>
                                      </p:cBhvr>
                                      <p:to>
                                        <p:strVal val="visible"/>
                                      </p:to>
                                    </p:set>
                                    <p:anim calcmode="lin" valueType="num">
                                      <p:cBhvr additive="base">
                                        <p:cTn id="28" dur="500"/>
                                        <p:tgtEl>
                                          <p:spTgt spid="2471"/>
                                        </p:tgtEl>
                                        <p:attrNameLst>
                                          <p:attrName>ppt_w</p:attrName>
                                        </p:attrNameLst>
                                      </p:cBhvr>
                                      <p:tavLst>
                                        <p:tav tm="0">
                                          <p:val>
                                            <p:strVal val="0"/>
                                          </p:val>
                                        </p:tav>
                                        <p:tav tm="100000">
                                          <p:val>
                                            <p:strVal val="#ppt_w"/>
                                          </p:val>
                                        </p:tav>
                                      </p:tavLst>
                                    </p:anim>
                                    <p:anim calcmode="lin" valueType="num">
                                      <p:cBhvr additive="base">
                                        <p:cTn id="29" dur="500"/>
                                        <p:tgtEl>
                                          <p:spTgt spid="2471"/>
                                        </p:tgtEl>
                                        <p:attrNameLst>
                                          <p:attrName>ppt_h</p:attrName>
                                        </p:attrNameLst>
                                      </p:cBhvr>
                                      <p:tavLst>
                                        <p:tav tm="0">
                                          <p:val>
                                            <p:strVal val="0"/>
                                          </p:val>
                                        </p:tav>
                                        <p:tav tm="100000">
                                          <p:val>
                                            <p:strVal val="#ppt_h"/>
                                          </p:val>
                                        </p:tav>
                                      </p:tavLst>
                                    </p:anim>
                                  </p:childTnLst>
                                </p:cTn>
                              </p:par>
                            </p:childTnLst>
                          </p:cTn>
                        </p:par>
                        <p:par>
                          <p:cTn id="30" fill="hold">
                            <p:stCondLst>
                              <p:cond delay="5000"/>
                            </p:stCondLst>
                            <p:childTnLst>
                              <p:par>
                                <p:cTn id="31" presetID="10" presetClass="entr" presetSubtype="0" fill="hold" nodeType="afterEffect">
                                  <p:stCondLst>
                                    <p:cond delay="750"/>
                                  </p:stCondLst>
                                  <p:childTnLst>
                                    <p:set>
                                      <p:cBhvr>
                                        <p:cTn id="32" dur="1" fill="hold">
                                          <p:stCondLst>
                                            <p:cond delay="0"/>
                                          </p:stCondLst>
                                        </p:cTn>
                                        <p:tgtEl>
                                          <p:spTgt spid="2468"/>
                                        </p:tgtEl>
                                        <p:attrNameLst>
                                          <p:attrName>style.visibility</p:attrName>
                                        </p:attrNameLst>
                                      </p:cBhvr>
                                      <p:to>
                                        <p:strVal val="visible"/>
                                      </p:to>
                                    </p:set>
                                    <p:animEffect transition="in" filter="fade">
                                      <p:cBhvr>
                                        <p:cTn id="33" dur="2000"/>
                                        <p:tgtEl>
                                          <p:spTgt spid="2468"/>
                                        </p:tgtEl>
                                      </p:cBhvr>
                                    </p:animEffect>
                                  </p:childTnLst>
                                </p:cTn>
                              </p:par>
                            </p:childTnLst>
                          </p:cTn>
                        </p:par>
                        <p:par>
                          <p:cTn id="34" fill="hold">
                            <p:stCondLst>
                              <p:cond delay="7000"/>
                            </p:stCondLst>
                            <p:childTnLst>
                              <p:par>
                                <p:cTn id="35" presetID="23" presetClass="entr" presetSubtype="16" fill="hold" nodeType="afterEffect">
                                  <p:stCondLst>
                                    <p:cond delay="0"/>
                                  </p:stCondLst>
                                  <p:childTnLst>
                                    <p:set>
                                      <p:cBhvr>
                                        <p:cTn id="36" dur="1" fill="hold">
                                          <p:stCondLst>
                                            <p:cond delay="0"/>
                                          </p:stCondLst>
                                        </p:cTn>
                                        <p:tgtEl>
                                          <p:spTgt spid="2470"/>
                                        </p:tgtEl>
                                        <p:attrNameLst>
                                          <p:attrName>style.visibility</p:attrName>
                                        </p:attrNameLst>
                                      </p:cBhvr>
                                      <p:to>
                                        <p:strVal val="visible"/>
                                      </p:to>
                                    </p:set>
                                    <p:anim calcmode="lin" valueType="num">
                                      <p:cBhvr additive="base">
                                        <p:cTn id="37" dur="500"/>
                                        <p:tgtEl>
                                          <p:spTgt spid="2470"/>
                                        </p:tgtEl>
                                        <p:attrNameLst>
                                          <p:attrName>ppt_w</p:attrName>
                                        </p:attrNameLst>
                                      </p:cBhvr>
                                      <p:tavLst>
                                        <p:tav tm="0">
                                          <p:val>
                                            <p:strVal val="0"/>
                                          </p:val>
                                        </p:tav>
                                        <p:tav tm="100000">
                                          <p:val>
                                            <p:strVal val="#ppt_w"/>
                                          </p:val>
                                        </p:tav>
                                      </p:tavLst>
                                    </p:anim>
                                    <p:anim calcmode="lin" valueType="num">
                                      <p:cBhvr additive="base">
                                        <p:cTn id="38" dur="500"/>
                                        <p:tgtEl>
                                          <p:spTgt spid="24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472"/>
                                        </p:tgtEl>
                                        <p:attrNameLst>
                                          <p:attrName>style.visibility</p:attrName>
                                        </p:attrNameLst>
                                      </p:cBhvr>
                                      <p:to>
                                        <p:strVal val="visible"/>
                                      </p:to>
                                    </p:set>
                                    <p:anim calcmode="lin" valueType="num">
                                      <p:cBhvr additive="base">
                                        <p:cTn id="41" dur="500"/>
                                        <p:tgtEl>
                                          <p:spTgt spid="2472"/>
                                        </p:tgtEl>
                                        <p:attrNameLst>
                                          <p:attrName>ppt_w</p:attrName>
                                        </p:attrNameLst>
                                      </p:cBhvr>
                                      <p:tavLst>
                                        <p:tav tm="0">
                                          <p:val>
                                            <p:strVal val="0"/>
                                          </p:val>
                                        </p:tav>
                                        <p:tav tm="100000">
                                          <p:val>
                                            <p:strVal val="#ppt_w"/>
                                          </p:val>
                                        </p:tav>
                                      </p:tavLst>
                                    </p:anim>
                                    <p:anim calcmode="lin" valueType="num">
                                      <p:cBhvr additive="base">
                                        <p:cTn id="42" dur="500"/>
                                        <p:tgtEl>
                                          <p:spTgt spid="2472"/>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65"/>
                                        </p:tgtEl>
                                        <p:attrNameLst>
                                          <p:attrName>style.visibility</p:attrName>
                                        </p:attrNameLst>
                                      </p:cBhvr>
                                      <p:to>
                                        <p:strVal val="visible"/>
                                      </p:to>
                                    </p:set>
                                    <p:animEffect transition="in" filter="fade">
                                      <p:cBhvr>
                                        <p:cTn id="47" dur="1000"/>
                                        <p:tgtEl>
                                          <p:spTgt spid="2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8"/>
          <p:cNvSpPr txBox="1">
            <a:spLocks noGrp="1"/>
          </p:cNvSpPr>
          <p:nvPr>
            <p:ph type="title"/>
          </p:nvPr>
        </p:nvSpPr>
        <p:spPr>
          <a:xfrm>
            <a:off x="2195531" y="205979"/>
            <a:ext cx="6841500" cy="493500"/>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THE </a:t>
            </a:r>
            <a:r>
              <a:rPr lang="en" sz="2500">
                <a:solidFill>
                  <a:schemeClr val="accent1"/>
                </a:solidFill>
              </a:rPr>
              <a:t>IDEA!</a:t>
            </a:r>
            <a:endParaRPr sz="2500">
              <a:solidFill>
                <a:schemeClr val="accent1"/>
              </a:solidFill>
            </a:endParaRPr>
          </a:p>
        </p:txBody>
      </p:sp>
      <p:sp>
        <p:nvSpPr>
          <p:cNvPr id="2491" name="Google Shape;2491;p58"/>
          <p:cNvSpPr txBox="1">
            <a:spLocks noGrp="1"/>
          </p:cNvSpPr>
          <p:nvPr>
            <p:ph type="sldNum" idx="12"/>
          </p:nvPr>
        </p:nvSpPr>
        <p:spPr>
          <a:xfrm rot="-3600061">
            <a:off x="671959" y="301249"/>
            <a:ext cx="1518647" cy="273908"/>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7</a:t>
            </a:fld>
            <a:endParaRPr sz="700"/>
          </a:p>
        </p:txBody>
      </p:sp>
      <p:sp>
        <p:nvSpPr>
          <p:cNvPr id="2492" name="Google Shape;2492;p58"/>
          <p:cNvSpPr txBox="1">
            <a:spLocks noGrp="1"/>
          </p:cNvSpPr>
          <p:nvPr>
            <p:ph type="body" idx="2"/>
          </p:nvPr>
        </p:nvSpPr>
        <p:spPr>
          <a:xfrm>
            <a:off x="1817400" y="1769851"/>
            <a:ext cx="5509200" cy="2365800"/>
          </a:xfrm>
          <a:prstGeom prst="rect">
            <a:avLst/>
          </a:prstGeom>
          <a:noFill/>
          <a:ln>
            <a:noFill/>
          </a:ln>
        </p:spPr>
        <p:txBody>
          <a:bodyPr spcFirstLastPara="1" wrap="square" lIns="81650" tIns="40825" rIns="81650" bIns="40825" anchor="ctr" anchorCtr="0">
            <a:noAutofit/>
          </a:bodyPr>
          <a:lstStyle/>
          <a:p>
            <a:pPr marL="0" lvl="0" indent="0" algn="ctr" rtl="0">
              <a:spcBef>
                <a:spcPts val="0"/>
              </a:spcBef>
              <a:spcAft>
                <a:spcPts val="1600"/>
              </a:spcAft>
              <a:buClr>
                <a:schemeClr val="dk1"/>
              </a:buClr>
              <a:buSzPts val="2200"/>
              <a:buFont typeface="Aleo"/>
              <a:buNone/>
            </a:pPr>
            <a:r>
              <a:rPr lang="en" sz="1600"/>
              <a:t>We wanted to </a:t>
            </a:r>
            <a:r>
              <a:rPr lang="en" sz="1600">
                <a:solidFill>
                  <a:schemeClr val="accent1"/>
                </a:solidFill>
              </a:rPr>
              <a:t>classify the most common acne issues</a:t>
            </a:r>
            <a:r>
              <a:rPr lang="en" sz="1600"/>
              <a:t> with different levels of seriousness and </a:t>
            </a:r>
            <a:r>
              <a:rPr lang="en" sz="1600">
                <a:solidFill>
                  <a:schemeClr val="accent1"/>
                </a:solidFill>
              </a:rPr>
              <a:t>provide</a:t>
            </a:r>
            <a:r>
              <a:rPr lang="en" sz="1600"/>
              <a:t> individuals with </a:t>
            </a:r>
            <a:r>
              <a:rPr lang="en" sz="1600">
                <a:solidFill>
                  <a:schemeClr val="accent1"/>
                </a:solidFill>
              </a:rPr>
              <a:t>best solution</a:t>
            </a:r>
            <a:r>
              <a:rPr lang="en" sz="1600"/>
              <a:t> that had been tested by others!</a:t>
            </a:r>
            <a:endParaRPr sz="1600"/>
          </a:p>
        </p:txBody>
      </p:sp>
      <p:sp>
        <p:nvSpPr>
          <p:cNvPr id="2493" name="Google Shape;2493;p58"/>
          <p:cNvSpPr txBox="1">
            <a:spLocks noGrp="1"/>
          </p:cNvSpPr>
          <p:nvPr>
            <p:ph type="subTitle" idx="1"/>
          </p:nvPr>
        </p:nvSpPr>
        <p:spPr>
          <a:xfrm>
            <a:off x="2195531" y="612561"/>
            <a:ext cx="6841500" cy="267000"/>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1600"/>
              </a:spcAft>
              <a:buClr>
                <a:srgbClr val="909090"/>
              </a:buClr>
              <a:buSzPts val="1400"/>
              <a:buFont typeface="Aleo"/>
              <a:buNone/>
            </a:pPr>
            <a:r>
              <a:rPr lang="en" sz="1100"/>
              <a:t>Behold the Pioneering of something Truly Extraordinary</a:t>
            </a:r>
            <a:endParaRPr sz="1100"/>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59"/>
          <p:cNvSpPr txBox="1">
            <a:spLocks noGrp="1"/>
          </p:cNvSpPr>
          <p:nvPr>
            <p:ph type="title"/>
          </p:nvPr>
        </p:nvSpPr>
        <p:spPr>
          <a:xfrm>
            <a:off x="2195531" y="205979"/>
            <a:ext cx="6841359" cy="4935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Clr>
                <a:schemeClr val="dk1"/>
              </a:buClr>
              <a:buSzPts val="3000"/>
              <a:buFont typeface="Montserrat"/>
              <a:buNone/>
            </a:pPr>
            <a:r>
              <a:rPr lang="en" sz="2500"/>
              <a:t>THE </a:t>
            </a:r>
            <a:r>
              <a:rPr lang="en" sz="2500">
                <a:solidFill>
                  <a:schemeClr val="accent1"/>
                </a:solidFill>
              </a:rPr>
              <a:t>SOLUTION</a:t>
            </a:r>
            <a:endParaRPr sz="2500">
              <a:solidFill>
                <a:schemeClr val="accent1"/>
              </a:solidFill>
            </a:endParaRPr>
          </a:p>
        </p:txBody>
      </p:sp>
      <p:sp>
        <p:nvSpPr>
          <p:cNvPr id="2499" name="Google Shape;2499;p59"/>
          <p:cNvSpPr txBox="1">
            <a:spLocks noGrp="1"/>
          </p:cNvSpPr>
          <p:nvPr>
            <p:ph type="sldNum" idx="12"/>
          </p:nvPr>
        </p:nvSpPr>
        <p:spPr>
          <a:xfrm rot="-3599870">
            <a:off x="671953" y="301387"/>
            <a:ext cx="1518571" cy="273862"/>
          </a:xfrm>
          <a:prstGeom prst="rect">
            <a:avLst/>
          </a:prstGeom>
          <a:noFill/>
          <a:ln>
            <a:noFill/>
          </a:ln>
        </p:spPr>
        <p:txBody>
          <a:bodyPr spcFirstLastPara="1" wrap="square" lIns="81650" tIns="40825" rIns="81650" bIns="40825" anchor="ctr" anchorCtr="0">
            <a:noAutofit/>
          </a:bodyPr>
          <a:lstStyle/>
          <a:p>
            <a:pPr marL="0" lvl="0" indent="0" algn="l" rtl="0">
              <a:spcBef>
                <a:spcPts val="0"/>
              </a:spcBef>
              <a:spcAft>
                <a:spcPts val="0"/>
              </a:spcAft>
              <a:buNone/>
            </a:pPr>
            <a:r>
              <a:rPr lang="en" sz="700"/>
              <a:t>SLIDE </a:t>
            </a:r>
            <a:fld id="{00000000-1234-1234-1234-123412341234}" type="slidenum">
              <a:rPr lang="en" sz="700"/>
              <a:t>8</a:t>
            </a:fld>
            <a:endParaRPr sz="700"/>
          </a:p>
        </p:txBody>
      </p:sp>
      <p:sp>
        <p:nvSpPr>
          <p:cNvPr id="2500" name="Google Shape;2500;p59"/>
          <p:cNvSpPr txBox="1">
            <a:spLocks noGrp="1"/>
          </p:cNvSpPr>
          <p:nvPr>
            <p:ph type="subTitle" idx="1"/>
          </p:nvPr>
        </p:nvSpPr>
        <p:spPr>
          <a:xfrm>
            <a:off x="2195531" y="612561"/>
            <a:ext cx="6841359" cy="267001"/>
          </a:xfrm>
          <a:prstGeom prst="rect">
            <a:avLst/>
          </a:prstGeom>
          <a:noFill/>
          <a:ln>
            <a:noFill/>
          </a:ln>
        </p:spPr>
        <p:txBody>
          <a:bodyPr spcFirstLastPara="1" wrap="square" lIns="81650" tIns="40825" rIns="81650" bIns="40825" anchor="t" anchorCtr="0">
            <a:noAutofit/>
          </a:bodyPr>
          <a:lstStyle/>
          <a:p>
            <a:pPr marL="0" lvl="0" indent="0" algn="l" rtl="0">
              <a:lnSpc>
                <a:spcPct val="107142"/>
              </a:lnSpc>
              <a:spcBef>
                <a:spcPts val="0"/>
              </a:spcBef>
              <a:spcAft>
                <a:spcPts val="0"/>
              </a:spcAft>
              <a:buClr>
                <a:srgbClr val="909090"/>
              </a:buClr>
              <a:buSzPts val="1400"/>
              <a:buFont typeface="Aleo"/>
              <a:buNone/>
            </a:pPr>
            <a:r>
              <a:rPr lang="en" sz="1100"/>
              <a:t>Tackling the Arduous Challenge First-Hand</a:t>
            </a:r>
            <a:endParaRPr sz="1100"/>
          </a:p>
          <a:p>
            <a:pPr marL="0" lvl="0" indent="0" algn="l" rtl="0">
              <a:lnSpc>
                <a:spcPct val="107142"/>
              </a:lnSpc>
              <a:spcBef>
                <a:spcPts val="300"/>
              </a:spcBef>
              <a:spcAft>
                <a:spcPts val="1600"/>
              </a:spcAft>
              <a:buClr>
                <a:srgbClr val="909090"/>
              </a:buClr>
              <a:buSzPts val="1400"/>
              <a:buFont typeface="Aleo"/>
              <a:buNone/>
            </a:pPr>
            <a:endParaRPr sz="1100"/>
          </a:p>
        </p:txBody>
      </p:sp>
      <p:sp>
        <p:nvSpPr>
          <p:cNvPr id="2501" name="Google Shape;2501;p59"/>
          <p:cNvSpPr txBox="1">
            <a:spLocks noGrp="1"/>
          </p:cNvSpPr>
          <p:nvPr>
            <p:ph type="body" idx="2"/>
          </p:nvPr>
        </p:nvSpPr>
        <p:spPr>
          <a:xfrm>
            <a:off x="630006" y="1799009"/>
            <a:ext cx="3382800" cy="36090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sz="1200">
                <a:solidFill>
                  <a:schemeClr val="lt1"/>
                </a:solidFill>
              </a:rPr>
              <a:t>An Interface for Individuals to Upload Images</a:t>
            </a:r>
            <a:endParaRPr sz="1200">
              <a:solidFill>
                <a:schemeClr val="lt1"/>
              </a:solidFill>
            </a:endParaRPr>
          </a:p>
        </p:txBody>
      </p:sp>
      <p:sp>
        <p:nvSpPr>
          <p:cNvPr id="2502" name="Google Shape;2502;p59"/>
          <p:cNvSpPr txBox="1">
            <a:spLocks noGrp="1"/>
          </p:cNvSpPr>
          <p:nvPr>
            <p:ph type="body" idx="4"/>
          </p:nvPr>
        </p:nvSpPr>
        <p:spPr>
          <a:xfrm>
            <a:off x="628015" y="2266713"/>
            <a:ext cx="5025600" cy="756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a:t>Individuals can </a:t>
            </a:r>
            <a:r>
              <a:rPr lang="en" b="1">
                <a:solidFill>
                  <a:schemeClr val="accent1"/>
                </a:solidFill>
                <a:latin typeface="Aleo"/>
                <a:ea typeface="Aleo"/>
                <a:cs typeface="Aleo"/>
                <a:sym typeface="Aleo"/>
              </a:rPr>
              <a:t>upload</a:t>
            </a:r>
            <a:r>
              <a:rPr lang="en" b="1">
                <a:latin typeface="Aleo"/>
                <a:ea typeface="Aleo"/>
                <a:cs typeface="Aleo"/>
                <a:sym typeface="Aleo"/>
              </a:rPr>
              <a:t> </a:t>
            </a:r>
            <a:r>
              <a:rPr lang="en"/>
              <a:t>their </a:t>
            </a:r>
            <a:r>
              <a:rPr lang="en" b="1">
                <a:solidFill>
                  <a:schemeClr val="accent1"/>
                </a:solidFill>
                <a:latin typeface="Aleo"/>
                <a:ea typeface="Aleo"/>
                <a:cs typeface="Aleo"/>
                <a:sym typeface="Aleo"/>
              </a:rPr>
              <a:t>acne images</a:t>
            </a:r>
            <a:r>
              <a:rPr lang="en"/>
              <a:t> onto the interface that we developed with </a:t>
            </a:r>
            <a:r>
              <a:rPr lang="en" b="1">
                <a:solidFill>
                  <a:schemeClr val="accent1"/>
                </a:solidFill>
                <a:latin typeface="Aleo"/>
                <a:ea typeface="Aleo"/>
                <a:cs typeface="Aleo"/>
                <a:sym typeface="Aleo"/>
              </a:rPr>
              <a:t>acne classifier using deep learning technology</a:t>
            </a:r>
            <a:r>
              <a:rPr lang="en"/>
              <a:t> where the computer will learn the pattern of acne over time.</a:t>
            </a:r>
            <a:endParaRPr/>
          </a:p>
        </p:txBody>
      </p:sp>
      <p:sp>
        <p:nvSpPr>
          <p:cNvPr id="2503" name="Google Shape;2503;p59"/>
          <p:cNvSpPr txBox="1">
            <a:spLocks noGrp="1"/>
          </p:cNvSpPr>
          <p:nvPr>
            <p:ph type="body" idx="6"/>
          </p:nvPr>
        </p:nvSpPr>
        <p:spPr>
          <a:xfrm>
            <a:off x="2879675" y="3394975"/>
            <a:ext cx="3153900" cy="360900"/>
          </a:xfrm>
          <a:prstGeom prst="rect">
            <a:avLst/>
          </a:prstGeom>
          <a:solidFill>
            <a:schemeClr val="accent3"/>
          </a:solidFill>
          <a:ln>
            <a:noFill/>
          </a:ln>
        </p:spPr>
        <p:txBody>
          <a:bodyPr spcFirstLastPara="1" wrap="square" lIns="81650" tIns="40825" rIns="81650" bIns="40825" anchor="ctr" anchorCtr="0">
            <a:noAutofit/>
          </a:bodyPr>
          <a:lstStyle/>
          <a:p>
            <a:pPr marL="0" lvl="0" indent="0" algn="l" rtl="0">
              <a:spcBef>
                <a:spcPts val="0"/>
              </a:spcBef>
              <a:spcAft>
                <a:spcPts val="0"/>
              </a:spcAft>
              <a:buClr>
                <a:srgbClr val="D8D8D8"/>
              </a:buClr>
              <a:buSzPts val="1600"/>
              <a:buFont typeface="Aleo"/>
              <a:buNone/>
            </a:pPr>
            <a:r>
              <a:rPr lang="en" sz="1200">
                <a:solidFill>
                  <a:schemeClr val="lt1"/>
                </a:solidFill>
              </a:rPr>
              <a:t>Propose the Best Solution to Cure the Acne</a:t>
            </a:r>
            <a:endParaRPr sz="1200">
              <a:solidFill>
                <a:schemeClr val="lt1"/>
              </a:solidFill>
            </a:endParaRPr>
          </a:p>
        </p:txBody>
      </p:sp>
      <p:sp>
        <p:nvSpPr>
          <p:cNvPr id="2504" name="Google Shape;2504;p59"/>
          <p:cNvSpPr txBox="1">
            <a:spLocks noGrp="1"/>
          </p:cNvSpPr>
          <p:nvPr>
            <p:ph type="body" idx="7"/>
          </p:nvPr>
        </p:nvSpPr>
        <p:spPr>
          <a:xfrm>
            <a:off x="2879260" y="3846934"/>
            <a:ext cx="5023200" cy="7560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1600"/>
              </a:spcAft>
              <a:buClr>
                <a:schemeClr val="dk1"/>
              </a:buClr>
              <a:buSzPts val="1000"/>
              <a:buFont typeface="Aleo Light"/>
              <a:buNone/>
            </a:pPr>
            <a:r>
              <a:rPr lang="en"/>
              <a:t>By using deep learning technology, we are able to </a:t>
            </a:r>
            <a:r>
              <a:rPr lang="en" b="1">
                <a:solidFill>
                  <a:schemeClr val="accent4"/>
                </a:solidFill>
                <a:latin typeface="Aleo"/>
                <a:ea typeface="Aleo"/>
                <a:cs typeface="Aleo"/>
                <a:sym typeface="Aleo"/>
              </a:rPr>
              <a:t>provide </a:t>
            </a:r>
            <a:r>
              <a:rPr lang="en"/>
              <a:t>individuals with </a:t>
            </a:r>
            <a:r>
              <a:rPr lang="en" b="1">
                <a:solidFill>
                  <a:schemeClr val="accent4"/>
                </a:solidFill>
                <a:latin typeface="Aleo"/>
                <a:ea typeface="Aleo"/>
                <a:cs typeface="Aleo"/>
                <a:sym typeface="Aleo"/>
              </a:rPr>
              <a:t>similar classes of acne the best solutions</a:t>
            </a:r>
            <a:r>
              <a:rPr lang="en"/>
              <a:t>.</a:t>
            </a:r>
            <a:endParaRPr/>
          </a:p>
        </p:txBody>
      </p:sp>
      <p:pic>
        <p:nvPicPr>
          <p:cNvPr id="2505" name="Google Shape;2505;p59"/>
          <p:cNvPicPr preferRelativeResize="0"/>
          <p:nvPr/>
        </p:nvPicPr>
        <p:blipFill>
          <a:blip r:embed="rId3">
            <a:alphaModFix/>
          </a:blip>
          <a:stretch>
            <a:fillRect/>
          </a:stretch>
        </p:blipFill>
        <p:spPr>
          <a:xfrm>
            <a:off x="356867" y="3022725"/>
            <a:ext cx="2148750" cy="1754974"/>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6000"/>
              </a:srgbClr>
            </a:outerShdw>
          </a:effectLst>
        </p:spPr>
      </p:pic>
      <p:pic>
        <p:nvPicPr>
          <p:cNvPr id="2506" name="Google Shape;2506;p59"/>
          <p:cNvPicPr preferRelativeResize="0"/>
          <p:nvPr/>
        </p:nvPicPr>
        <p:blipFill>
          <a:blip r:embed="rId4">
            <a:alphaModFix/>
          </a:blip>
          <a:stretch>
            <a:fillRect/>
          </a:stretch>
        </p:blipFill>
        <p:spPr>
          <a:xfrm>
            <a:off x="5815002" y="1750550"/>
            <a:ext cx="2988228" cy="1045363"/>
          </a:xfrm>
          <a:prstGeom prst="rect">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66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3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pic>
        <p:nvPicPr>
          <p:cNvPr id="2511" name="Google Shape;2511;p60"/>
          <p:cNvPicPr preferRelativeResize="0"/>
          <p:nvPr/>
        </p:nvPicPr>
        <p:blipFill>
          <a:blip r:embed="rId3">
            <a:alphaModFix/>
          </a:blip>
          <a:stretch>
            <a:fillRect/>
          </a:stretch>
        </p:blipFill>
        <p:spPr>
          <a:xfrm>
            <a:off x="1044125" y="104862"/>
            <a:ext cx="7128600" cy="4933774"/>
          </a:xfrm>
          <a:prstGeom prst="rect">
            <a:avLst/>
          </a:prstGeom>
          <a:noFill/>
          <a:ln>
            <a:noFill/>
          </a:ln>
          <a:effectLst>
            <a:outerShdw blurRad="63500" dist="9525" dir="600000" algn="ctr" rotWithShape="0">
              <a:srgbClr val="000000"/>
            </a:outerShdw>
          </a:effectLst>
        </p:spPr>
      </p:pic>
      <p:sp>
        <p:nvSpPr>
          <p:cNvPr id="2512" name="Google Shape;2512;p60"/>
          <p:cNvSpPr txBox="1">
            <a:spLocks noGrp="1"/>
          </p:cNvSpPr>
          <p:nvPr>
            <p:ph type="body" idx="1"/>
          </p:nvPr>
        </p:nvSpPr>
        <p:spPr>
          <a:xfrm rot="-3599870">
            <a:off x="-1617362" y="1052355"/>
            <a:ext cx="4504531" cy="19795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900"/>
              <a:buFont typeface="Aleo"/>
              <a:buNone/>
            </a:pPr>
            <a:endParaRPr sz="900"/>
          </a:p>
        </p:txBody>
      </p:sp>
      <p:sp>
        <p:nvSpPr>
          <p:cNvPr id="2513" name="Google Shape;2513;p60"/>
          <p:cNvSpPr txBox="1">
            <a:spLocks noGrp="1"/>
          </p:cNvSpPr>
          <p:nvPr>
            <p:ph type="body" idx="3"/>
          </p:nvPr>
        </p:nvSpPr>
        <p:spPr>
          <a:xfrm rot="-3599870">
            <a:off x="-1616887" y="222608"/>
            <a:ext cx="3382461" cy="133346"/>
          </a:xfrm>
          <a:prstGeom prst="rect">
            <a:avLst/>
          </a:prstGeom>
          <a:solidFill>
            <a:schemeClr val="accent3"/>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400"/>
              <a:buFont typeface="Aleo"/>
              <a:buNone/>
            </a:pPr>
            <a:endParaRPr sz="400"/>
          </a:p>
        </p:txBody>
      </p:sp>
      <p:sp>
        <p:nvSpPr>
          <p:cNvPr id="2514" name="Google Shape;2514;p60"/>
          <p:cNvSpPr txBox="1">
            <a:spLocks noGrp="1"/>
          </p:cNvSpPr>
          <p:nvPr>
            <p:ph type="body" idx="4"/>
          </p:nvPr>
        </p:nvSpPr>
        <p:spPr>
          <a:xfrm rot="-3599870">
            <a:off x="-2218749" y="397125"/>
            <a:ext cx="5072116" cy="633558"/>
          </a:xfrm>
          <a:prstGeom prst="rect">
            <a:avLst/>
          </a:prstGeom>
          <a:solidFill>
            <a:schemeClr val="accent2"/>
          </a:solidFill>
          <a:ln>
            <a:noFill/>
          </a:ln>
        </p:spPr>
        <p:txBody>
          <a:bodyPr spcFirstLastPara="1" wrap="square" lIns="81650" tIns="40825" rIns="81650" bIns="40825" anchor="ctr" anchorCtr="0">
            <a:noAutofit/>
          </a:bodyPr>
          <a:lstStyle/>
          <a:p>
            <a:pPr marL="0" lvl="0" indent="0" algn="l" rtl="0">
              <a:spcBef>
                <a:spcPts val="0"/>
              </a:spcBef>
              <a:spcAft>
                <a:spcPts val="1600"/>
              </a:spcAft>
              <a:buClr>
                <a:srgbClr val="D8D8D8"/>
              </a:buClr>
              <a:buSzPts val="1600"/>
              <a:buFont typeface="Aleo"/>
              <a:buNone/>
            </a:pPr>
            <a:endParaRPr sz="700"/>
          </a:p>
        </p:txBody>
      </p:sp>
      <p:sp>
        <p:nvSpPr>
          <p:cNvPr id="2515" name="Google Shape;2515;p60"/>
          <p:cNvSpPr txBox="1">
            <a:spLocks noGrp="1"/>
          </p:cNvSpPr>
          <p:nvPr>
            <p:ph type="body" idx="5"/>
          </p:nvPr>
        </p:nvSpPr>
        <p:spPr>
          <a:xfrm rot="-3599870">
            <a:off x="-1943364" y="38406"/>
            <a:ext cx="3382461" cy="294082"/>
          </a:xfrm>
          <a:prstGeom prst="rect">
            <a:avLst/>
          </a:prstGeom>
          <a:solidFill>
            <a:schemeClr val="accent4"/>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1600"/>
              </a:spcAft>
              <a:buClr>
                <a:srgbClr val="D8D8D8"/>
              </a:buClr>
              <a:buSzPts val="1500"/>
              <a:buFont typeface="Aleo"/>
              <a:buNone/>
            </a:pPr>
            <a:endParaRPr sz="1500"/>
          </a:p>
        </p:txBody>
      </p:sp>
      <p:sp>
        <p:nvSpPr>
          <p:cNvPr id="2516" name="Google Shape;2516;p60"/>
          <p:cNvSpPr txBox="1">
            <a:spLocks noGrp="1"/>
          </p:cNvSpPr>
          <p:nvPr>
            <p:ph type="body" idx="6"/>
          </p:nvPr>
        </p:nvSpPr>
        <p:spPr>
          <a:xfrm rot="-3599870">
            <a:off x="7384425" y="4904784"/>
            <a:ext cx="4504531" cy="197950"/>
          </a:xfrm>
          <a:prstGeom prst="rect">
            <a:avLst/>
          </a:prstGeom>
          <a:solidFill>
            <a:schemeClr val="accent1"/>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900"/>
              <a:buFont typeface="Aleo"/>
              <a:buNone/>
            </a:pPr>
            <a:endParaRPr sz="900"/>
          </a:p>
        </p:txBody>
      </p:sp>
      <p:sp>
        <p:nvSpPr>
          <p:cNvPr id="2517" name="Google Shape;2517;p60"/>
          <p:cNvSpPr txBox="1">
            <a:spLocks noGrp="1"/>
          </p:cNvSpPr>
          <p:nvPr>
            <p:ph type="body" idx="7"/>
          </p:nvPr>
        </p:nvSpPr>
        <p:spPr>
          <a:xfrm rot="-3599870">
            <a:off x="7384900" y="4075036"/>
            <a:ext cx="3382461" cy="133346"/>
          </a:xfrm>
          <a:prstGeom prst="rect">
            <a:avLst/>
          </a:prstGeom>
          <a:solidFill>
            <a:schemeClr val="accent3"/>
          </a:solidFill>
          <a:ln>
            <a:noFill/>
          </a:ln>
        </p:spPr>
        <p:txBody>
          <a:bodyPr spcFirstLastPara="1" wrap="square" lIns="81650" tIns="40825" rIns="81650" bIns="40825" anchor="ctr" anchorCtr="0">
            <a:noAutofit/>
          </a:bodyPr>
          <a:lstStyle/>
          <a:p>
            <a:pPr marL="0" lvl="0" indent="0" algn="l" rtl="0">
              <a:lnSpc>
                <a:spcPct val="80000"/>
              </a:lnSpc>
              <a:spcBef>
                <a:spcPts val="0"/>
              </a:spcBef>
              <a:spcAft>
                <a:spcPts val="1600"/>
              </a:spcAft>
              <a:buClr>
                <a:srgbClr val="D8D8D8"/>
              </a:buClr>
              <a:buSzPts val="400"/>
              <a:buFont typeface="Aleo"/>
              <a:buNone/>
            </a:pPr>
            <a:endParaRPr sz="400"/>
          </a:p>
        </p:txBody>
      </p:sp>
      <p:sp>
        <p:nvSpPr>
          <p:cNvPr id="2518" name="Google Shape;2518;p60"/>
          <p:cNvSpPr txBox="1">
            <a:spLocks noGrp="1"/>
          </p:cNvSpPr>
          <p:nvPr>
            <p:ph type="body" idx="8"/>
          </p:nvPr>
        </p:nvSpPr>
        <p:spPr>
          <a:xfrm rot="-3599870">
            <a:off x="6783038" y="4249553"/>
            <a:ext cx="5072116" cy="633558"/>
          </a:xfrm>
          <a:prstGeom prst="rect">
            <a:avLst/>
          </a:prstGeom>
          <a:solidFill>
            <a:schemeClr val="accent2"/>
          </a:solidFill>
          <a:ln>
            <a:noFill/>
          </a:ln>
        </p:spPr>
        <p:txBody>
          <a:bodyPr spcFirstLastPara="1" wrap="square" lIns="81650" tIns="40825" rIns="81650" bIns="40825" anchor="ctr" anchorCtr="0">
            <a:noAutofit/>
          </a:bodyPr>
          <a:lstStyle/>
          <a:p>
            <a:pPr marL="0" lvl="0" indent="0" algn="l" rtl="0">
              <a:spcBef>
                <a:spcPts val="0"/>
              </a:spcBef>
              <a:spcAft>
                <a:spcPts val="1600"/>
              </a:spcAft>
              <a:buClr>
                <a:srgbClr val="D8D8D8"/>
              </a:buClr>
              <a:buSzPts val="1600"/>
              <a:buFont typeface="Aleo"/>
              <a:buNone/>
            </a:pPr>
            <a:endParaRPr sz="700"/>
          </a:p>
        </p:txBody>
      </p:sp>
      <p:sp>
        <p:nvSpPr>
          <p:cNvPr id="2519" name="Google Shape;2519;p60"/>
          <p:cNvSpPr txBox="1">
            <a:spLocks noGrp="1"/>
          </p:cNvSpPr>
          <p:nvPr>
            <p:ph type="body" idx="9"/>
          </p:nvPr>
        </p:nvSpPr>
        <p:spPr>
          <a:xfrm rot="-3599801">
            <a:off x="7058458" y="3890837"/>
            <a:ext cx="3382462" cy="294077"/>
          </a:xfrm>
          <a:prstGeom prst="rect">
            <a:avLst/>
          </a:prstGeom>
          <a:solidFill>
            <a:schemeClr val="accent4"/>
          </a:solidFill>
          <a:ln>
            <a:noFill/>
          </a:ln>
        </p:spPr>
        <p:txBody>
          <a:bodyPr spcFirstLastPara="1" wrap="square" lIns="81650" tIns="40825" rIns="81650" bIns="40825" anchor="ctr" anchorCtr="0">
            <a:noAutofit/>
          </a:bodyPr>
          <a:lstStyle/>
          <a:p>
            <a:pPr marL="0" lvl="0" indent="0" algn="l" rtl="0">
              <a:lnSpc>
                <a:spcPct val="90000"/>
              </a:lnSpc>
              <a:spcBef>
                <a:spcPts val="0"/>
              </a:spcBef>
              <a:spcAft>
                <a:spcPts val="1600"/>
              </a:spcAft>
              <a:buClr>
                <a:srgbClr val="D8D8D8"/>
              </a:buClr>
              <a:buSzPts val="1500"/>
              <a:buFont typeface="Aleo"/>
              <a:buNone/>
            </a:pPr>
            <a:endParaRPr sz="1500"/>
          </a:p>
        </p:txBody>
      </p:sp>
      <p:sp>
        <p:nvSpPr>
          <p:cNvPr id="2520" name="Google Shape;2520;p60"/>
          <p:cNvSpPr txBox="1">
            <a:spLocks noGrp="1"/>
          </p:cNvSpPr>
          <p:nvPr>
            <p:ph type="body" idx="13"/>
          </p:nvPr>
        </p:nvSpPr>
        <p:spPr>
          <a:xfrm>
            <a:off x="827259" y="2679762"/>
            <a:ext cx="7453480" cy="648072"/>
          </a:xfrm>
          <a:prstGeom prst="rect">
            <a:avLst/>
          </a:prstGeom>
          <a:noFill/>
          <a:ln>
            <a:noFill/>
          </a:ln>
        </p:spPr>
        <p:txBody>
          <a:bodyPr spcFirstLastPara="1" wrap="square" lIns="81650" tIns="40825" rIns="81650" bIns="40825" anchor="b" anchorCtr="0">
            <a:noAutofit/>
          </a:bodyPr>
          <a:lstStyle/>
          <a:p>
            <a:pPr marL="0" lvl="0" indent="0" algn="ctr" rtl="0">
              <a:spcBef>
                <a:spcPts val="0"/>
              </a:spcBef>
              <a:spcAft>
                <a:spcPts val="1600"/>
              </a:spcAft>
              <a:buClr>
                <a:srgbClr val="F2F2F2"/>
              </a:buClr>
              <a:buSzPts val="3300"/>
              <a:buFont typeface="Aleo"/>
              <a:buNone/>
            </a:pPr>
            <a:r>
              <a:rPr lang="en" sz="700"/>
              <a:t>Let’s Move On!</a:t>
            </a:r>
            <a:endParaRPr sz="700"/>
          </a:p>
        </p:txBody>
      </p:sp>
      <p:sp>
        <p:nvSpPr>
          <p:cNvPr id="2521" name="Google Shape;2521;p60"/>
          <p:cNvSpPr txBox="1">
            <a:spLocks noGrp="1"/>
          </p:cNvSpPr>
          <p:nvPr>
            <p:ph type="body" idx="14"/>
          </p:nvPr>
        </p:nvSpPr>
        <p:spPr>
          <a:xfrm>
            <a:off x="827259" y="3219822"/>
            <a:ext cx="7453480" cy="432048"/>
          </a:xfrm>
          <a:prstGeom prst="rect">
            <a:avLst/>
          </a:prstGeom>
          <a:noFill/>
          <a:ln>
            <a:noFill/>
          </a:ln>
        </p:spPr>
        <p:txBody>
          <a:bodyPr spcFirstLastPara="1" wrap="square" lIns="81650" tIns="40825" rIns="81650" bIns="40825" anchor="t" anchorCtr="0">
            <a:noAutofit/>
          </a:bodyPr>
          <a:lstStyle/>
          <a:p>
            <a:pPr marL="0" lvl="0" indent="0" algn="ctr" rtl="0">
              <a:spcBef>
                <a:spcPts val="0"/>
              </a:spcBef>
              <a:spcAft>
                <a:spcPts val="0"/>
              </a:spcAft>
              <a:buClr>
                <a:srgbClr val="F2F2F2"/>
              </a:buClr>
              <a:buSzPts val="2200"/>
              <a:buFont typeface="Aleo"/>
              <a:buNone/>
            </a:pPr>
            <a:r>
              <a:rPr lang="en" sz="700"/>
              <a:t>Don’t worry. We surely support you.</a:t>
            </a:r>
            <a:endParaRPr sz="700"/>
          </a:p>
          <a:p>
            <a:pPr marL="0" lvl="0" indent="0" algn="ctr" rtl="0">
              <a:spcBef>
                <a:spcPts val="400"/>
              </a:spcBef>
              <a:spcAft>
                <a:spcPts val="1600"/>
              </a:spcAft>
              <a:buClr>
                <a:srgbClr val="F2F2F2"/>
              </a:buClr>
              <a:buSzPts val="2200"/>
              <a:buFont typeface="Aleo"/>
              <a:buNone/>
            </a:pPr>
            <a:endParaRPr sz="700"/>
          </a:p>
        </p:txBody>
      </p:sp>
      <p:sp>
        <p:nvSpPr>
          <p:cNvPr id="2522" name="Google Shape;2522;p60"/>
          <p:cNvSpPr txBox="1"/>
          <p:nvPr/>
        </p:nvSpPr>
        <p:spPr>
          <a:xfrm>
            <a:off x="1346650" y="650475"/>
            <a:ext cx="1122300" cy="12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Open Sans"/>
              <a:ea typeface="Open Sans"/>
              <a:cs typeface="Open Sans"/>
              <a:sym typeface="Open Sans"/>
            </a:endParaRPr>
          </a:p>
        </p:txBody>
      </p:sp>
      <p:sp>
        <p:nvSpPr>
          <p:cNvPr id="2523" name="Google Shape;2523;p60"/>
          <p:cNvSpPr txBox="1"/>
          <p:nvPr/>
        </p:nvSpPr>
        <p:spPr>
          <a:xfrm>
            <a:off x="1262625" y="770850"/>
            <a:ext cx="1206300" cy="18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Public Dataset - Kaggle</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999 images </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JPEG or PNG</a:t>
            </a:r>
            <a:endParaRPr sz="1100">
              <a:latin typeface="Open Sans"/>
              <a:ea typeface="Open Sans"/>
              <a:cs typeface="Open Sans"/>
              <a:sym typeface="Open Sans"/>
            </a:endParaRPr>
          </a:p>
        </p:txBody>
      </p:sp>
      <p:sp>
        <p:nvSpPr>
          <p:cNvPr id="2524" name="Google Shape;2524;p60"/>
          <p:cNvSpPr txBox="1"/>
          <p:nvPr/>
        </p:nvSpPr>
        <p:spPr>
          <a:xfrm>
            <a:off x="2671425" y="668338"/>
            <a:ext cx="11223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-Transfer learning</a:t>
            </a: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 App design</a:t>
            </a: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-Researching</a:t>
            </a:r>
            <a:endParaRPr sz="1100">
              <a:latin typeface="Open Sans"/>
              <a:ea typeface="Open Sans"/>
              <a:cs typeface="Open Sans"/>
              <a:sym typeface="Open Sans"/>
            </a:endParaRPr>
          </a:p>
        </p:txBody>
      </p:sp>
      <p:sp>
        <p:nvSpPr>
          <p:cNvPr id="2525" name="Google Shape;2525;p60"/>
          <p:cNvSpPr txBox="1"/>
          <p:nvPr/>
        </p:nvSpPr>
        <p:spPr>
          <a:xfrm>
            <a:off x="2644850" y="2325875"/>
            <a:ext cx="12819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With raw dataset 999images expect to achieve 90% accuracy</a:t>
            </a:r>
            <a:endParaRPr sz="1100" dirty="0">
              <a:latin typeface="Open Sans"/>
              <a:ea typeface="Open Sans"/>
              <a:cs typeface="Open Sans"/>
              <a:sym typeface="Open Sans"/>
            </a:endParaRPr>
          </a:p>
        </p:txBody>
      </p:sp>
      <p:sp>
        <p:nvSpPr>
          <p:cNvPr id="2526" name="Google Shape;2526;p60"/>
          <p:cNvSpPr txBox="1"/>
          <p:nvPr/>
        </p:nvSpPr>
        <p:spPr>
          <a:xfrm>
            <a:off x="4090500" y="769500"/>
            <a:ext cx="1206300" cy="24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Model  provide accurate acne classification. </a:t>
            </a:r>
          </a:p>
          <a:p>
            <a:pPr marL="0" lvl="0" indent="0" algn="l" rtl="0">
              <a:spcBef>
                <a:spcPts val="0"/>
              </a:spcBef>
              <a:spcAft>
                <a:spcPts val="0"/>
              </a:spcAft>
              <a:buNone/>
            </a:pPr>
            <a:endParaRPr lang="en"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Enable data collection for stakeholder</a:t>
            </a:r>
            <a:endParaRPr sz="1100" dirty="0">
              <a:latin typeface="Open Sans"/>
              <a:ea typeface="Open Sans"/>
              <a:cs typeface="Open Sans"/>
              <a:sym typeface="Open Sans"/>
            </a:endParaRPr>
          </a:p>
        </p:txBody>
      </p:sp>
      <p:sp>
        <p:nvSpPr>
          <p:cNvPr id="2527" name="Google Shape;2527;p60"/>
          <p:cNvSpPr txBox="1"/>
          <p:nvPr/>
        </p:nvSpPr>
        <p:spPr>
          <a:xfrm>
            <a:off x="5397900" y="667700"/>
            <a:ext cx="1206300" cy="10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Collaboration with business partners </a:t>
            </a:r>
            <a:endParaRPr sz="1100">
              <a:latin typeface="Open Sans"/>
              <a:ea typeface="Open Sans"/>
              <a:cs typeface="Open Sans"/>
              <a:sym typeface="Open Sans"/>
            </a:endParaRPr>
          </a:p>
        </p:txBody>
      </p:sp>
      <p:sp>
        <p:nvSpPr>
          <p:cNvPr id="2528" name="Google Shape;2528;p60"/>
          <p:cNvSpPr txBox="1"/>
          <p:nvPr/>
        </p:nvSpPr>
        <p:spPr>
          <a:xfrm>
            <a:off x="6818525" y="676775"/>
            <a:ext cx="1206300" cy="26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-Techno savvy group </a:t>
            </a: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 Curious about skin health</a:t>
            </a:r>
          </a:p>
          <a:p>
            <a:pPr marL="0" lvl="0" indent="0" algn="l" rtl="0">
              <a:spcBef>
                <a:spcPts val="0"/>
              </a:spcBef>
              <a:spcAft>
                <a:spcPts val="0"/>
              </a:spcAft>
              <a:buNone/>
            </a:pPr>
            <a:r>
              <a:rPr lang="en-US" sz="1100" dirty="0">
                <a:latin typeface="Open Sans"/>
                <a:ea typeface="Open Sans"/>
                <a:cs typeface="Open Sans"/>
                <a:sym typeface="Open Sans"/>
              </a:rPr>
              <a:t>- Teenagers</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p:txBody>
      </p:sp>
      <p:sp>
        <p:nvSpPr>
          <p:cNvPr id="2529" name="Google Shape;2529;p60"/>
          <p:cNvSpPr txBox="1"/>
          <p:nvPr/>
        </p:nvSpPr>
        <p:spPr>
          <a:xfrm>
            <a:off x="5397900" y="2317950"/>
            <a:ext cx="12819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researchers, skin experts, dermatologist, institution, market survey</a:t>
            </a:r>
            <a:endParaRPr sz="1100">
              <a:latin typeface="Open Sans"/>
              <a:ea typeface="Open Sans"/>
              <a:cs typeface="Open Sans"/>
              <a:sym typeface="Open Sans"/>
            </a:endParaRPr>
          </a:p>
        </p:txBody>
      </p:sp>
      <p:sp>
        <p:nvSpPr>
          <p:cNvPr id="2530" name="Google Shape;2530;p60"/>
          <p:cNvSpPr txBox="1"/>
          <p:nvPr/>
        </p:nvSpPr>
        <p:spPr>
          <a:xfrm>
            <a:off x="4737425" y="3840700"/>
            <a:ext cx="32874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Marketing - test version, premium version, advertisement. </a:t>
            </a: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Product Subscription -&gt; long term profit </a:t>
            </a: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Goodwill and loyalty from customer   </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p:txBody>
      </p:sp>
      <p:sp>
        <p:nvSpPr>
          <p:cNvPr id="2531" name="Google Shape;2531;p60"/>
          <p:cNvSpPr txBox="1"/>
          <p:nvPr/>
        </p:nvSpPr>
        <p:spPr>
          <a:xfrm>
            <a:off x="1268950" y="3840700"/>
            <a:ext cx="3287400" cy="10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Current investment- small scale</a:t>
            </a: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Hardware compatibility to CPU intel core i7, 16GB RAM, GPU Nvidia GTX1070, HDD 50GB.</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Big scale → server/ cloud computing</a:t>
            </a:r>
            <a:endParaRPr sz="1100" dirty="0">
              <a:latin typeface="Open Sans"/>
              <a:ea typeface="Open Sans"/>
              <a:cs typeface="Open Sans"/>
              <a:sym typeface="Open Sans"/>
            </a:endParaRPr>
          </a:p>
        </p:txBody>
      </p:sp>
    </p:spTree>
  </p:cSld>
  <p:clrMapOvr>
    <a:masterClrMapping/>
  </p:clrMapOvr>
  <p:transition spd="slow">
    <p:fade thruBlk="1"/>
  </p:transition>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TotalTime>
  <Words>1726</Words>
  <Application>Microsoft Office PowerPoint</Application>
  <PresentationFormat>On-screen Show (16:9)</PresentationFormat>
  <Paragraphs>240</Paragraphs>
  <Slides>33</Slides>
  <Notes>32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Montserrat</vt:lpstr>
      <vt:lpstr>Open Sans SemiBold</vt:lpstr>
      <vt:lpstr>Candara Light</vt:lpstr>
      <vt:lpstr>Aleo Light</vt:lpstr>
      <vt:lpstr>Arial</vt:lpstr>
      <vt:lpstr>Open Sans</vt:lpstr>
      <vt:lpstr>Roboto</vt:lpstr>
      <vt:lpstr>Aleo</vt:lpstr>
      <vt:lpstr>Fira Sans Extra Condensed Medium</vt:lpstr>
      <vt:lpstr>Josefin Sans</vt:lpstr>
      <vt:lpstr>Roboto Medium</vt:lpstr>
      <vt:lpstr>Overpass Black</vt:lpstr>
      <vt:lpstr>Aqua Marketing Plan by Slidego</vt:lpstr>
      <vt:lpstr>ACNE CLASSIFIER</vt:lpstr>
      <vt:lpstr>MEET THE TEAM</vt:lpstr>
      <vt:lpstr>OUR VISION</vt:lpstr>
      <vt:lpstr>PROBLEM STATEMENT</vt:lpstr>
      <vt:lpstr>MOST COMMON SKIN CONDITION</vt:lpstr>
      <vt:lpstr>OUR OBJECTIVES</vt:lpstr>
      <vt:lpstr>THE IDEA!</vt:lpstr>
      <vt:lpstr>THE SOLUTION</vt:lpstr>
      <vt:lpstr>PowerPoint Presentation</vt:lpstr>
      <vt:lpstr>THE JOURNEY</vt:lpstr>
      <vt:lpstr>DEMO (Video)</vt:lpstr>
      <vt:lpstr>PowerPoint Presentation</vt:lpstr>
      <vt:lpstr>CODE</vt:lpstr>
      <vt:lpstr>DATA COLLECTION</vt:lpstr>
      <vt:lpstr>ANNOTATION</vt:lpstr>
      <vt:lpstr>DATA PREPROCESSING</vt:lpstr>
      <vt:lpstr>ARCHITECTURE &amp; MODELING</vt:lpstr>
      <vt:lpstr>EVALUATION</vt:lpstr>
      <vt:lpstr>Development Blockers</vt:lpstr>
      <vt:lpstr>PROBLEM FACED</vt:lpstr>
      <vt:lpstr>SOLUTION</vt:lpstr>
      <vt:lpstr>PROBLEM FACED</vt:lpstr>
      <vt:lpstr>SOLUTION</vt:lpstr>
      <vt:lpstr>PROBLEM FACED</vt:lpstr>
      <vt:lpstr>SOLUTION</vt:lpstr>
      <vt:lpstr>PROBLEM FACED</vt:lpstr>
      <vt:lpstr>PROBLEM FACED</vt:lpstr>
      <vt:lpstr>PROBLEM FACED</vt:lpstr>
      <vt:lpstr>COMPARISON TABLES</vt:lpstr>
      <vt:lpstr>POSSIBLE IMPROVEMENTS</vt:lpstr>
      <vt:lpstr>Mobile App Overview</vt:lpstr>
      <vt:lpstr>POSSIBLE IMPROVEMENTS</vt:lpstr>
      <vt:lpstr>That’s all.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ACNE CLASSIFIER</dc:title>
  <cp:lastModifiedBy>Xian Cong</cp:lastModifiedBy>
  <cp:revision>17</cp:revision>
  <dcterms:modified xsi:type="dcterms:W3CDTF">2022-08-01T09:17:15Z</dcterms:modified>
</cp:coreProperties>
</file>